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5"/>
  </p:notesMasterIdLst>
  <p:sldIdLst>
    <p:sldId id="258" r:id="rId3"/>
    <p:sldId id="261" r:id="rId4"/>
    <p:sldId id="274" r:id="rId5"/>
    <p:sldId id="256" r:id="rId6"/>
    <p:sldId id="260" r:id="rId7"/>
    <p:sldId id="262" r:id="rId8"/>
    <p:sldId id="263" r:id="rId9"/>
    <p:sldId id="264" r:id="rId10"/>
    <p:sldId id="275" r:id="rId11"/>
    <p:sldId id="276" r:id="rId12"/>
    <p:sldId id="265" r:id="rId13"/>
    <p:sldId id="278" r:id="rId14"/>
    <p:sldId id="277" r:id="rId15"/>
    <p:sldId id="267" r:id="rId16"/>
    <p:sldId id="279" r:id="rId17"/>
    <p:sldId id="270" r:id="rId18"/>
    <p:sldId id="272" r:id="rId19"/>
    <p:sldId id="273" r:id="rId20"/>
    <p:sldId id="271" r:id="rId21"/>
    <p:sldId id="268" r:id="rId22"/>
    <p:sldId id="259" r:id="rId23"/>
    <p:sldId id="26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4" autoAdjust="0"/>
    <p:restoredTop sz="94660"/>
  </p:normalViewPr>
  <p:slideViewPr>
    <p:cSldViewPr snapToGrid="0">
      <p:cViewPr varScale="1">
        <p:scale>
          <a:sx n="78" d="100"/>
          <a:sy n="78" d="100"/>
        </p:scale>
        <p:origin x="739"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1" Type="http://schemas.openxmlformats.org/officeDocument/2006/relationships/image" Target="../media/image1.jpg"/></Relationships>
</file>

<file path=ppt/diagrams/_rels/data10.xml.rels><?xml version="1.0" encoding="UTF-8" standalone="yes"?>
<Relationships xmlns="http://schemas.openxmlformats.org/package/2006/relationships"><Relationship Id="rId1" Type="http://schemas.openxmlformats.org/officeDocument/2006/relationships/image" Target="../media/image15.png"/></Relationships>
</file>

<file path=ppt/diagrams/_rels/data11.xml.rels><?xml version="1.0" encoding="UTF-8" standalone="yes"?>
<Relationships xmlns="http://schemas.openxmlformats.org/package/2006/relationships"><Relationship Id="rId1" Type="http://schemas.openxmlformats.org/officeDocument/2006/relationships/image" Target="../media/image22.png"/></Relationships>
</file>

<file path=ppt/diagrams/_rels/data13.xml.rels><?xml version="1.0" encoding="UTF-8" standalone="yes"?>
<Relationships xmlns="http://schemas.openxmlformats.org/package/2006/relationships"><Relationship Id="rId1" Type="http://schemas.openxmlformats.org/officeDocument/2006/relationships/image" Target="../media/image2.jpg"/></Relationships>
</file>

<file path=ppt/diagrams/_rels/data2.xml.rels><?xml version="1.0" encoding="UTF-8" standalone="yes"?>
<Relationships xmlns="http://schemas.openxmlformats.org/package/2006/relationships"><Relationship Id="rId1" Type="http://schemas.openxmlformats.org/officeDocument/2006/relationships/image" Target="../media/image2.jpg"/></Relationships>
</file>

<file path=ppt/diagrams/_rels/data4.xml.rels><?xml version="1.0" encoding="UTF-8" standalone="yes"?>
<Relationships xmlns="http://schemas.openxmlformats.org/package/2006/relationships"><Relationship Id="rId1" Type="http://schemas.openxmlformats.org/officeDocument/2006/relationships/image" Target="../media/image5.png"/></Relationships>
</file>

<file path=ppt/diagrams/_rels/data7.xml.rels><?xml version="1.0" encoding="UTF-8" standalone="yes"?>
<Relationships xmlns="http://schemas.openxmlformats.org/package/2006/relationships"><Relationship Id="rId1" Type="http://schemas.openxmlformats.org/officeDocument/2006/relationships/image" Target="../media/image13.png"/></Relationships>
</file>

<file path=ppt/diagrams/_rels/data8.xml.rels><?xml version="1.0" encoding="UTF-8" standalone="yes"?>
<Relationships xmlns="http://schemas.openxmlformats.org/package/2006/relationships"><Relationship Id="rId1" Type="http://schemas.openxmlformats.org/officeDocument/2006/relationships/image" Target="../media/image15.png"/></Relationships>
</file>

<file path=ppt/diagrams/_rels/data9.xml.rels><?xml version="1.0" encoding="UTF-8" standalone="yes"?>
<Relationships xmlns="http://schemas.openxmlformats.org/package/2006/relationships"><Relationship Id="rId1" Type="http://schemas.openxmlformats.org/officeDocument/2006/relationships/image" Target="../media/image15.png"/></Relationships>
</file>

<file path=ppt/diagrams/_rels/drawing1.xml.rels><?xml version="1.0" encoding="UTF-8" standalone="yes"?>
<Relationships xmlns="http://schemas.openxmlformats.org/package/2006/relationships"><Relationship Id="rId1" Type="http://schemas.openxmlformats.org/officeDocument/2006/relationships/image" Target="../media/image1.jpg"/></Relationships>
</file>

<file path=ppt/diagrams/_rels/drawing10.xml.rels><?xml version="1.0" encoding="UTF-8" standalone="yes"?>
<Relationships xmlns="http://schemas.openxmlformats.org/package/2006/relationships"><Relationship Id="rId1" Type="http://schemas.openxmlformats.org/officeDocument/2006/relationships/image" Target="../media/image15.png"/></Relationships>
</file>

<file path=ppt/diagrams/_rels/drawing11.xml.rels><?xml version="1.0" encoding="UTF-8" standalone="yes"?>
<Relationships xmlns="http://schemas.openxmlformats.org/package/2006/relationships"><Relationship Id="rId1" Type="http://schemas.openxmlformats.org/officeDocument/2006/relationships/image" Target="../media/image22.png"/></Relationships>
</file>

<file path=ppt/diagrams/_rels/drawing13.xml.rels><?xml version="1.0" encoding="UTF-8" standalone="yes"?>
<Relationships xmlns="http://schemas.openxmlformats.org/package/2006/relationships"><Relationship Id="rId1" Type="http://schemas.openxmlformats.org/officeDocument/2006/relationships/image" Target="../media/image2.jpg"/></Relationships>
</file>

<file path=ppt/diagrams/_rels/drawing4.xml.rels><?xml version="1.0" encoding="UTF-8" standalone="yes"?>
<Relationships xmlns="http://schemas.openxmlformats.org/package/2006/relationships"><Relationship Id="rId1" Type="http://schemas.openxmlformats.org/officeDocument/2006/relationships/image" Target="../media/image5.png"/></Relationships>
</file>

<file path=ppt/diagrams/_rels/drawing7.xml.rels><?xml version="1.0" encoding="UTF-8" standalone="yes"?>
<Relationships xmlns="http://schemas.openxmlformats.org/package/2006/relationships"><Relationship Id="rId1" Type="http://schemas.openxmlformats.org/officeDocument/2006/relationships/image" Target="../media/image13.png"/></Relationships>
</file>

<file path=ppt/diagrams/_rels/drawing8.xml.rels><?xml version="1.0" encoding="UTF-8" standalone="yes"?>
<Relationships xmlns="http://schemas.openxmlformats.org/package/2006/relationships"><Relationship Id="rId1" Type="http://schemas.openxmlformats.org/officeDocument/2006/relationships/image" Target="../media/image15.png"/></Relationships>
</file>

<file path=ppt/diagrams/_rels/drawing9.xml.rels><?xml version="1.0" encoding="UTF-8" standalone="yes"?>
<Relationships xmlns="http://schemas.openxmlformats.org/package/2006/relationships"><Relationship Id="rId1"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5E3210-FBEE-4328-95A9-247E2CE84DBA}"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en-IN"/>
        </a:p>
      </dgm:t>
    </dgm:pt>
    <dgm:pt modelId="{44AAEEA3-6925-44C0-8766-325C507B30A9}">
      <dgm:prSet custT="1"/>
      <dgm:spPr>
        <a:solidFill>
          <a:schemeClr val="accent2">
            <a:lumMod val="75000"/>
          </a:schemeClr>
        </a:solidFill>
      </dgm:spPr>
      <dgm:t>
        <a:bodyPr/>
        <a:lstStyle/>
        <a:p>
          <a:r>
            <a:rPr lang="en-IN" sz="2800" dirty="0">
              <a:latin typeface="Times New Roman" panose="02020603050405020304" pitchFamily="18" charset="0"/>
              <a:cs typeface="Times New Roman" panose="02020603050405020304" pitchFamily="18" charset="0"/>
            </a:rPr>
            <a:t>Milestones</a:t>
          </a:r>
        </a:p>
      </dgm:t>
    </dgm:pt>
    <dgm:pt modelId="{1CF43095-B521-4222-9BDC-E003F98293AB}" type="parTrans" cxnId="{06338DCF-FABB-47DC-84BB-A0094C8B38DE}">
      <dgm:prSet/>
      <dgm:spPr/>
      <dgm:t>
        <a:bodyPr/>
        <a:lstStyle/>
        <a:p>
          <a:endParaRPr lang="en-IN"/>
        </a:p>
      </dgm:t>
    </dgm:pt>
    <dgm:pt modelId="{61C53605-9E1D-421D-9AA8-E0FB49423619}" type="sibTrans" cxnId="{06338DCF-FABB-47DC-84BB-A0094C8B38DE}">
      <dgm:prSet/>
      <dgm:spPr/>
      <dgm:t>
        <a:bodyPr/>
        <a:lstStyle/>
        <a:p>
          <a:endParaRPr lang="en-IN"/>
        </a:p>
      </dgm:t>
    </dgm:pt>
    <dgm:pt modelId="{EB291A97-4290-46CC-B8D0-6555EF062A69}" type="pres">
      <dgm:prSet presAssocID="{495E3210-FBEE-4328-95A9-247E2CE84DBA}" presName="Name0" presStyleCnt="0">
        <dgm:presLayoutVars>
          <dgm:dir/>
          <dgm:resizeHandles val="exact"/>
        </dgm:presLayoutVars>
      </dgm:prSet>
      <dgm:spPr/>
    </dgm:pt>
    <dgm:pt modelId="{BDB8A5D5-BC0C-40E5-8551-2C82BAE2D01D}" type="pres">
      <dgm:prSet presAssocID="{495E3210-FBEE-4328-95A9-247E2CE84DBA}" presName="fgShape" presStyleLbl="fgShp" presStyleIdx="0" presStyleCnt="1" custFlipVert="1" custScaleX="91548" custScaleY="64229" custLinFactY="-5342" custLinFactNeighborX="-385" custLinFactNeighborY="-100000"/>
      <dgm:spPr/>
    </dgm:pt>
    <dgm:pt modelId="{B97901CB-C117-406B-88E8-DC017216BBD2}" type="pres">
      <dgm:prSet presAssocID="{495E3210-FBEE-4328-95A9-247E2CE84DBA}" presName="linComp" presStyleCnt="0"/>
      <dgm:spPr/>
    </dgm:pt>
    <dgm:pt modelId="{FE9C4331-0737-47DA-B937-423BEBC1D6C4}" type="pres">
      <dgm:prSet presAssocID="{44AAEEA3-6925-44C0-8766-325C507B30A9}" presName="compNode" presStyleCnt="0"/>
      <dgm:spPr/>
    </dgm:pt>
    <dgm:pt modelId="{20ED23FE-C8A5-4F79-BE02-EB228D38A2B5}" type="pres">
      <dgm:prSet presAssocID="{44AAEEA3-6925-44C0-8766-325C507B30A9}" presName="bkgdShape" presStyleLbl="node1" presStyleIdx="0" presStyleCnt="1" custLinFactNeighborX="-2681" custLinFactNeighborY="-10665"/>
      <dgm:spPr>
        <a:prstGeom prst="bevel">
          <a:avLst/>
        </a:prstGeom>
      </dgm:spPr>
    </dgm:pt>
    <dgm:pt modelId="{8337E8EF-3665-49F0-886D-D7442EC16272}" type="pres">
      <dgm:prSet presAssocID="{44AAEEA3-6925-44C0-8766-325C507B30A9}" presName="nodeTx" presStyleLbl="node1" presStyleIdx="0" presStyleCnt="1">
        <dgm:presLayoutVars>
          <dgm:bulletEnabled val="1"/>
        </dgm:presLayoutVars>
      </dgm:prSet>
      <dgm:spPr/>
    </dgm:pt>
    <dgm:pt modelId="{0B063846-84AC-4C57-9874-C77C9D7CFFBB}" type="pres">
      <dgm:prSet presAssocID="{44AAEEA3-6925-44C0-8766-325C507B30A9}" presName="invisiNode" presStyleLbl="node1" presStyleIdx="0" presStyleCnt="1"/>
      <dgm:spPr/>
    </dgm:pt>
    <dgm:pt modelId="{6C36E740-A291-43DA-8A3D-DCA8B414B56C}" type="pres">
      <dgm:prSet presAssocID="{44AAEEA3-6925-44C0-8766-325C507B30A9}" presName="imagNode" presStyleLbl="fgImgPlace1" presStyleIdx="0" presStyleCnt="1" custScaleX="284411" custScaleY="84449" custLinFactNeighborX="-4841" custLinFactNeighborY="35709"/>
      <dgm:spPr>
        <a:prstGeom prst="horizontalScroll">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7000" b="-27000"/>
          </a:stretch>
        </a:blipFill>
      </dgm:spPr>
    </dgm:pt>
  </dgm:ptLst>
  <dgm:cxnLst>
    <dgm:cxn modelId="{9531B857-1DD5-436B-A9C4-D5EA1644C5CD}" type="presOf" srcId="{44AAEEA3-6925-44C0-8766-325C507B30A9}" destId="{8337E8EF-3665-49F0-886D-D7442EC16272}" srcOrd="1" destOrd="0" presId="urn:microsoft.com/office/officeart/2005/8/layout/hList7"/>
    <dgm:cxn modelId="{6CC01F98-FD15-47F9-852E-DE14778E9752}" type="presOf" srcId="{495E3210-FBEE-4328-95A9-247E2CE84DBA}" destId="{EB291A97-4290-46CC-B8D0-6555EF062A69}" srcOrd="0" destOrd="0" presId="urn:microsoft.com/office/officeart/2005/8/layout/hList7"/>
    <dgm:cxn modelId="{776085B9-1411-482D-A70A-CAAD3231DBB8}" type="presOf" srcId="{44AAEEA3-6925-44C0-8766-325C507B30A9}" destId="{20ED23FE-C8A5-4F79-BE02-EB228D38A2B5}" srcOrd="0" destOrd="0" presId="urn:microsoft.com/office/officeart/2005/8/layout/hList7"/>
    <dgm:cxn modelId="{06338DCF-FABB-47DC-84BB-A0094C8B38DE}" srcId="{495E3210-FBEE-4328-95A9-247E2CE84DBA}" destId="{44AAEEA3-6925-44C0-8766-325C507B30A9}" srcOrd="0" destOrd="0" parTransId="{1CF43095-B521-4222-9BDC-E003F98293AB}" sibTransId="{61C53605-9E1D-421D-9AA8-E0FB49423619}"/>
    <dgm:cxn modelId="{6ADE04D8-DF44-41F4-858D-6E4F726E96D3}" type="presParOf" srcId="{EB291A97-4290-46CC-B8D0-6555EF062A69}" destId="{BDB8A5D5-BC0C-40E5-8551-2C82BAE2D01D}" srcOrd="0" destOrd="0" presId="urn:microsoft.com/office/officeart/2005/8/layout/hList7"/>
    <dgm:cxn modelId="{A24D6D98-DB48-4A54-BF07-BCE9026A2724}" type="presParOf" srcId="{EB291A97-4290-46CC-B8D0-6555EF062A69}" destId="{B97901CB-C117-406B-88E8-DC017216BBD2}" srcOrd="1" destOrd="0" presId="urn:microsoft.com/office/officeart/2005/8/layout/hList7"/>
    <dgm:cxn modelId="{BEC43903-C5C0-474F-98DE-B960D0B9D2B9}" type="presParOf" srcId="{B97901CB-C117-406B-88E8-DC017216BBD2}" destId="{FE9C4331-0737-47DA-B937-423BEBC1D6C4}" srcOrd="0" destOrd="0" presId="urn:microsoft.com/office/officeart/2005/8/layout/hList7"/>
    <dgm:cxn modelId="{0FFC8526-A6E3-41ED-8E22-651D21C9008D}" type="presParOf" srcId="{FE9C4331-0737-47DA-B937-423BEBC1D6C4}" destId="{20ED23FE-C8A5-4F79-BE02-EB228D38A2B5}" srcOrd="0" destOrd="0" presId="urn:microsoft.com/office/officeart/2005/8/layout/hList7"/>
    <dgm:cxn modelId="{BFCC59EB-A01E-46AA-9F0A-8A3ABE323F20}" type="presParOf" srcId="{FE9C4331-0737-47DA-B937-423BEBC1D6C4}" destId="{8337E8EF-3665-49F0-886D-D7442EC16272}" srcOrd="1" destOrd="0" presId="urn:microsoft.com/office/officeart/2005/8/layout/hList7"/>
    <dgm:cxn modelId="{72BAA4CC-68B9-4897-A080-181B489DA7BD}" type="presParOf" srcId="{FE9C4331-0737-47DA-B937-423BEBC1D6C4}" destId="{0B063846-84AC-4C57-9874-C77C9D7CFFBB}" srcOrd="2" destOrd="0" presId="urn:microsoft.com/office/officeart/2005/8/layout/hList7"/>
    <dgm:cxn modelId="{7AE46AB0-9C9A-4F47-86FF-81FA3CEBF609}" type="presParOf" srcId="{FE9C4331-0737-47DA-B937-423BEBC1D6C4}" destId="{6C36E740-A291-43DA-8A3D-DCA8B414B56C}"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485D7C7-5E14-4577-B49A-4F03B31FF25E}"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IN"/>
        </a:p>
      </dgm:t>
    </dgm:pt>
    <dgm:pt modelId="{532A4AD0-DF78-4740-8350-EE58623E55C9}">
      <dgm:prSet phldrT="[Text]"/>
      <dgm:spPr/>
      <dgm:t>
        <a:bodyPr/>
        <a:lstStyle/>
        <a:p>
          <a:r>
            <a:rPr lang="en-IN" dirty="0"/>
            <a:t>Report Generation</a:t>
          </a:r>
        </a:p>
      </dgm:t>
    </dgm:pt>
    <dgm:pt modelId="{CC74B444-58B1-4B0F-BAAC-3160392CA872}" type="parTrans" cxnId="{7D95CFE3-4D83-4286-9434-5F12B5D02F76}">
      <dgm:prSet/>
      <dgm:spPr/>
      <dgm:t>
        <a:bodyPr/>
        <a:lstStyle/>
        <a:p>
          <a:endParaRPr lang="en-IN"/>
        </a:p>
      </dgm:t>
    </dgm:pt>
    <dgm:pt modelId="{AAB9621F-FB20-427D-B296-E557CDC42109}" type="sibTrans" cxnId="{7D95CFE3-4D83-4286-9434-5F12B5D02F76}">
      <dgm:prSet/>
      <dgm:spPr/>
      <dgm:t>
        <a:bodyPr/>
        <a:lstStyle/>
        <a:p>
          <a:endParaRPr lang="en-IN"/>
        </a:p>
      </dgm:t>
    </dgm:pt>
    <dgm:pt modelId="{15953ACC-4E4F-4FBB-B4F4-6C91AA2E105A}" type="pres">
      <dgm:prSet presAssocID="{3485D7C7-5E14-4577-B49A-4F03B31FF25E}" presName="linearFlow" presStyleCnt="0">
        <dgm:presLayoutVars>
          <dgm:dir/>
          <dgm:resizeHandles val="exact"/>
        </dgm:presLayoutVars>
      </dgm:prSet>
      <dgm:spPr/>
    </dgm:pt>
    <dgm:pt modelId="{A6558CC9-DA74-4412-A6DB-901EF58B3B0E}" type="pres">
      <dgm:prSet presAssocID="{532A4AD0-DF78-4740-8350-EE58623E55C9}" presName="composite" presStyleCnt="0"/>
      <dgm:spPr/>
    </dgm:pt>
    <dgm:pt modelId="{950A88CA-95CF-443F-838E-87D03D65F084}" type="pres">
      <dgm:prSet presAssocID="{532A4AD0-DF78-4740-8350-EE58623E55C9}" presName="imgShp" presStyleLbl="fgImgPlace1" presStyleIdx="0" presStyleCnt="1" custScaleX="99189" custLinFactNeighborX="7666" custLinFactNeighborY="1955"/>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42695DBC-37C6-4A1D-B823-84D226790DFE}" type="pres">
      <dgm:prSet presAssocID="{532A4AD0-DF78-4740-8350-EE58623E55C9}" presName="txShp" presStyleLbl="node1" presStyleIdx="0" presStyleCnt="1" custLinFactNeighborX="-626" custLinFactNeighborY="-2756">
        <dgm:presLayoutVars>
          <dgm:bulletEnabled val="1"/>
        </dgm:presLayoutVars>
      </dgm:prSet>
      <dgm:spPr/>
    </dgm:pt>
  </dgm:ptLst>
  <dgm:cxnLst>
    <dgm:cxn modelId="{65246D5E-D059-4139-9107-741383A2974D}" type="presOf" srcId="{532A4AD0-DF78-4740-8350-EE58623E55C9}" destId="{42695DBC-37C6-4A1D-B823-84D226790DFE}" srcOrd="0" destOrd="0" presId="urn:microsoft.com/office/officeart/2005/8/layout/vList3"/>
    <dgm:cxn modelId="{7D95CFE3-4D83-4286-9434-5F12B5D02F76}" srcId="{3485D7C7-5E14-4577-B49A-4F03B31FF25E}" destId="{532A4AD0-DF78-4740-8350-EE58623E55C9}" srcOrd="0" destOrd="0" parTransId="{CC74B444-58B1-4B0F-BAAC-3160392CA872}" sibTransId="{AAB9621F-FB20-427D-B296-E557CDC42109}"/>
    <dgm:cxn modelId="{C392F5F0-27D9-4D58-AD52-6FCE5D7EF116}" type="presOf" srcId="{3485D7C7-5E14-4577-B49A-4F03B31FF25E}" destId="{15953ACC-4E4F-4FBB-B4F4-6C91AA2E105A}" srcOrd="0" destOrd="0" presId="urn:microsoft.com/office/officeart/2005/8/layout/vList3"/>
    <dgm:cxn modelId="{77EEA30F-E6DF-4083-A9C1-81506F8CAC71}" type="presParOf" srcId="{15953ACC-4E4F-4FBB-B4F4-6C91AA2E105A}" destId="{A6558CC9-DA74-4412-A6DB-901EF58B3B0E}" srcOrd="0" destOrd="0" presId="urn:microsoft.com/office/officeart/2005/8/layout/vList3"/>
    <dgm:cxn modelId="{F2C52CC8-5E91-4A82-9051-5CC2B9FCEAB9}" type="presParOf" srcId="{A6558CC9-DA74-4412-A6DB-901EF58B3B0E}" destId="{950A88CA-95CF-443F-838E-87D03D65F084}" srcOrd="0" destOrd="0" presId="urn:microsoft.com/office/officeart/2005/8/layout/vList3"/>
    <dgm:cxn modelId="{2FB8C95A-D480-4224-BE07-D51CFBEA96C8}" type="presParOf" srcId="{A6558CC9-DA74-4412-A6DB-901EF58B3B0E}" destId="{42695DBC-37C6-4A1D-B823-84D226790DFE}"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485D7C7-5E14-4577-B49A-4F03B31FF25E}"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IN"/>
        </a:p>
      </dgm:t>
    </dgm:pt>
    <dgm:pt modelId="{532A4AD0-DF78-4740-8350-EE58623E55C9}">
      <dgm:prSet phldrT="[Text]"/>
      <dgm:spPr/>
      <dgm:t>
        <a:bodyPr/>
        <a:lstStyle/>
        <a:p>
          <a:r>
            <a:rPr lang="en-IN" dirty="0"/>
            <a:t> Visualization </a:t>
          </a:r>
        </a:p>
      </dgm:t>
    </dgm:pt>
    <dgm:pt modelId="{AAB9621F-FB20-427D-B296-E557CDC42109}" type="sibTrans" cxnId="{7D95CFE3-4D83-4286-9434-5F12B5D02F76}">
      <dgm:prSet/>
      <dgm:spPr/>
      <dgm:t>
        <a:bodyPr/>
        <a:lstStyle/>
        <a:p>
          <a:endParaRPr lang="en-IN"/>
        </a:p>
      </dgm:t>
    </dgm:pt>
    <dgm:pt modelId="{CC74B444-58B1-4B0F-BAAC-3160392CA872}" type="parTrans" cxnId="{7D95CFE3-4D83-4286-9434-5F12B5D02F76}">
      <dgm:prSet/>
      <dgm:spPr/>
      <dgm:t>
        <a:bodyPr/>
        <a:lstStyle/>
        <a:p>
          <a:endParaRPr lang="en-IN"/>
        </a:p>
      </dgm:t>
    </dgm:pt>
    <dgm:pt modelId="{15953ACC-4E4F-4FBB-B4F4-6C91AA2E105A}" type="pres">
      <dgm:prSet presAssocID="{3485D7C7-5E14-4577-B49A-4F03B31FF25E}" presName="linearFlow" presStyleCnt="0">
        <dgm:presLayoutVars>
          <dgm:dir/>
          <dgm:resizeHandles val="exact"/>
        </dgm:presLayoutVars>
      </dgm:prSet>
      <dgm:spPr/>
    </dgm:pt>
    <dgm:pt modelId="{A6558CC9-DA74-4412-A6DB-901EF58B3B0E}" type="pres">
      <dgm:prSet presAssocID="{532A4AD0-DF78-4740-8350-EE58623E55C9}" presName="composite" presStyleCnt="0"/>
      <dgm:spPr/>
    </dgm:pt>
    <dgm:pt modelId="{950A88CA-95CF-443F-838E-87D03D65F084}" type="pres">
      <dgm:prSet presAssocID="{532A4AD0-DF78-4740-8350-EE58623E55C9}" presName="imgShp" presStyleLbl="fgImgPlace1" presStyleIdx="0" presStyleCnt="1" custScaleX="99189" custLinFactNeighborX="753" custLinFactNeighborY="-2278"/>
      <dgm:spPr>
        <a:blipFill rotWithShape="1">
          <a:blip xmlns:r="http://schemas.openxmlformats.org/officeDocument/2006/relationships" r:embed="rId1"/>
          <a:srcRect/>
          <a:stretch>
            <a:fillRect t="-2000" b="-2000"/>
          </a:stretch>
        </a:blipFill>
        <a:ln>
          <a:solidFill>
            <a:schemeClr val="tx1"/>
          </a:solidFill>
        </a:ln>
      </dgm:spPr>
    </dgm:pt>
    <dgm:pt modelId="{42695DBC-37C6-4A1D-B823-84D226790DFE}" type="pres">
      <dgm:prSet presAssocID="{532A4AD0-DF78-4740-8350-EE58623E55C9}" presName="txShp" presStyleLbl="node1" presStyleIdx="0" presStyleCnt="1" custLinFactNeighborX="-626" custLinFactNeighborY="-2756">
        <dgm:presLayoutVars>
          <dgm:bulletEnabled val="1"/>
        </dgm:presLayoutVars>
      </dgm:prSet>
      <dgm:spPr/>
    </dgm:pt>
  </dgm:ptLst>
  <dgm:cxnLst>
    <dgm:cxn modelId="{65246D5E-D059-4139-9107-741383A2974D}" type="presOf" srcId="{532A4AD0-DF78-4740-8350-EE58623E55C9}" destId="{42695DBC-37C6-4A1D-B823-84D226790DFE}" srcOrd="0" destOrd="0" presId="urn:microsoft.com/office/officeart/2005/8/layout/vList3"/>
    <dgm:cxn modelId="{7D95CFE3-4D83-4286-9434-5F12B5D02F76}" srcId="{3485D7C7-5E14-4577-B49A-4F03B31FF25E}" destId="{532A4AD0-DF78-4740-8350-EE58623E55C9}" srcOrd="0" destOrd="0" parTransId="{CC74B444-58B1-4B0F-BAAC-3160392CA872}" sibTransId="{AAB9621F-FB20-427D-B296-E557CDC42109}"/>
    <dgm:cxn modelId="{C392F5F0-27D9-4D58-AD52-6FCE5D7EF116}" type="presOf" srcId="{3485D7C7-5E14-4577-B49A-4F03B31FF25E}" destId="{15953ACC-4E4F-4FBB-B4F4-6C91AA2E105A}" srcOrd="0" destOrd="0" presId="urn:microsoft.com/office/officeart/2005/8/layout/vList3"/>
    <dgm:cxn modelId="{77EEA30F-E6DF-4083-A9C1-81506F8CAC71}" type="presParOf" srcId="{15953ACC-4E4F-4FBB-B4F4-6C91AA2E105A}" destId="{A6558CC9-DA74-4412-A6DB-901EF58B3B0E}" srcOrd="0" destOrd="0" presId="urn:microsoft.com/office/officeart/2005/8/layout/vList3"/>
    <dgm:cxn modelId="{F2C52CC8-5E91-4A82-9051-5CC2B9FCEAB9}" type="presParOf" srcId="{A6558CC9-DA74-4412-A6DB-901EF58B3B0E}" destId="{950A88CA-95CF-443F-838E-87D03D65F084}" srcOrd="0" destOrd="0" presId="urn:microsoft.com/office/officeart/2005/8/layout/vList3"/>
    <dgm:cxn modelId="{2FB8C95A-D480-4224-BE07-D51CFBEA96C8}" type="presParOf" srcId="{A6558CC9-DA74-4412-A6DB-901EF58B3B0E}" destId="{42695DBC-37C6-4A1D-B823-84D226790DFE}"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0BD42FA-C0D8-4E76-8B6B-207B898003F5}"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IN"/>
        </a:p>
      </dgm:t>
    </dgm:pt>
    <dgm:pt modelId="{B1FDD0D8-4B55-45D1-955D-B496ED677211}">
      <dgm:prSet/>
      <dgm:spPr/>
      <dgm:t>
        <a:bodyPr/>
        <a:lstStyle/>
        <a:p>
          <a:r>
            <a:rPr lang="en-IN" b="1" i="0" baseline="0" dirty="0">
              <a:latin typeface="Times New Roman" panose="02020603050405020304" pitchFamily="18" charset="0"/>
              <a:cs typeface="Times New Roman" panose="02020603050405020304" pitchFamily="18" charset="0"/>
            </a:rPr>
            <a:t>CONCLUSION</a:t>
          </a:r>
          <a:r>
            <a:rPr lang="en-IN" b="0" i="1" baseline="0" dirty="0"/>
            <a:t> </a:t>
          </a:r>
          <a:endParaRPr lang="en-IN" dirty="0"/>
        </a:p>
      </dgm:t>
    </dgm:pt>
    <dgm:pt modelId="{C6047227-0A07-4199-8B1F-6782E2DCBFB4}" type="parTrans" cxnId="{A6CCD549-E95A-4E18-B54A-493628130120}">
      <dgm:prSet/>
      <dgm:spPr/>
      <dgm:t>
        <a:bodyPr/>
        <a:lstStyle/>
        <a:p>
          <a:endParaRPr lang="en-IN"/>
        </a:p>
      </dgm:t>
    </dgm:pt>
    <dgm:pt modelId="{ED658E98-9E1D-43C8-8F2C-AD5AC72A43A1}" type="sibTrans" cxnId="{A6CCD549-E95A-4E18-B54A-493628130120}">
      <dgm:prSet/>
      <dgm:spPr/>
      <dgm:t>
        <a:bodyPr/>
        <a:lstStyle/>
        <a:p>
          <a:endParaRPr lang="en-IN"/>
        </a:p>
      </dgm:t>
    </dgm:pt>
    <dgm:pt modelId="{6F3AAE16-D248-4A5C-80B2-2109638AB1EA}" type="pres">
      <dgm:prSet presAssocID="{60BD42FA-C0D8-4E76-8B6B-207B898003F5}" presName="Name0" presStyleCnt="0">
        <dgm:presLayoutVars>
          <dgm:dir/>
          <dgm:animLvl val="lvl"/>
          <dgm:resizeHandles val="exact"/>
        </dgm:presLayoutVars>
      </dgm:prSet>
      <dgm:spPr/>
    </dgm:pt>
    <dgm:pt modelId="{C42F5236-7038-4F5D-B635-B754BF547C60}" type="pres">
      <dgm:prSet presAssocID="{B1FDD0D8-4B55-45D1-955D-B496ED677211}" presName="linNode" presStyleCnt="0"/>
      <dgm:spPr/>
    </dgm:pt>
    <dgm:pt modelId="{7778CC7D-2892-4F52-B4C9-D3788D3E8831}" type="pres">
      <dgm:prSet presAssocID="{B1FDD0D8-4B55-45D1-955D-B496ED677211}" presName="parentText" presStyleLbl="node1" presStyleIdx="0" presStyleCnt="1" custLinFactNeighborX="0" custLinFactNeighborY="1179">
        <dgm:presLayoutVars>
          <dgm:chMax val="1"/>
          <dgm:bulletEnabled val="1"/>
        </dgm:presLayoutVars>
      </dgm:prSet>
      <dgm:spPr>
        <a:prstGeom prst="flowChartPunchedTape">
          <a:avLst/>
        </a:prstGeom>
      </dgm:spPr>
    </dgm:pt>
  </dgm:ptLst>
  <dgm:cxnLst>
    <dgm:cxn modelId="{A6CCD549-E95A-4E18-B54A-493628130120}" srcId="{60BD42FA-C0D8-4E76-8B6B-207B898003F5}" destId="{B1FDD0D8-4B55-45D1-955D-B496ED677211}" srcOrd="0" destOrd="0" parTransId="{C6047227-0A07-4199-8B1F-6782E2DCBFB4}" sibTransId="{ED658E98-9E1D-43C8-8F2C-AD5AC72A43A1}"/>
    <dgm:cxn modelId="{012AC3AB-CC9E-4AC9-BC5A-7FC92755F050}" type="presOf" srcId="{60BD42FA-C0D8-4E76-8B6B-207B898003F5}" destId="{6F3AAE16-D248-4A5C-80B2-2109638AB1EA}" srcOrd="0" destOrd="0" presId="urn:microsoft.com/office/officeart/2005/8/layout/vList5"/>
    <dgm:cxn modelId="{6B89C9EB-4E24-4444-B719-DA7B56315B5D}" type="presOf" srcId="{B1FDD0D8-4B55-45D1-955D-B496ED677211}" destId="{7778CC7D-2892-4F52-B4C9-D3788D3E8831}" srcOrd="0" destOrd="0" presId="urn:microsoft.com/office/officeart/2005/8/layout/vList5"/>
    <dgm:cxn modelId="{CF95E563-D67E-4578-8B8A-632EA99B3A5E}" type="presParOf" srcId="{6F3AAE16-D248-4A5C-80B2-2109638AB1EA}" destId="{C42F5236-7038-4F5D-B635-B754BF547C60}" srcOrd="0" destOrd="0" presId="urn:microsoft.com/office/officeart/2005/8/layout/vList5"/>
    <dgm:cxn modelId="{4D0B1E20-F44E-4BBB-B8E0-C6E100885BEF}" type="presParOf" srcId="{C42F5236-7038-4F5D-B635-B754BF547C60}" destId="{7778CC7D-2892-4F52-B4C9-D3788D3E8831}"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FBFCCAE-0AE5-4FA5-9DFA-9BA43D66B3F0}" type="doc">
      <dgm:prSet loTypeId="urn:microsoft.com/office/officeart/2005/8/layout/process1" loCatId="process" qsTypeId="urn:microsoft.com/office/officeart/2005/8/quickstyle/simple1" qsCatId="simple" csTypeId="urn:microsoft.com/office/officeart/2005/8/colors/accent0_1" csCatId="mainScheme" phldr="1"/>
      <dgm:spPr/>
      <dgm:t>
        <a:bodyPr/>
        <a:lstStyle/>
        <a:p>
          <a:endParaRPr lang="en-IN"/>
        </a:p>
      </dgm:t>
    </dgm:pt>
    <dgm:pt modelId="{706B187B-2932-4589-A491-F11B424682D2}">
      <dgm:prSet custT="1"/>
      <dgm:spPr>
        <a:blipFill rotWithShape="0">
          <a:blip xmlns:r="http://schemas.openxmlformats.org/officeDocument/2006/relationships" r:embed="rId1"/>
          <a:tile tx="0" ty="0" sx="100000" sy="100000" flip="none" algn="tl"/>
        </a:blipFill>
        <a:ln w="28575">
          <a:solidFill>
            <a:schemeClr val="bg2">
              <a:lumMod val="10000"/>
            </a:schemeClr>
          </a:solidFill>
        </a:ln>
      </dgm:spPr>
      <dgm:t>
        <a:bodyPr/>
        <a:lstStyle/>
        <a:p>
          <a:r>
            <a:rPr lang="en-US" sz="2400" dirty="0">
              <a:latin typeface="Times New Roman" panose="02020603050405020304" pitchFamily="18" charset="0"/>
              <a:cs typeface="Times New Roman" panose="02020603050405020304" pitchFamily="18" charset="0"/>
            </a:rPr>
            <a:t>The </a:t>
          </a:r>
          <a:r>
            <a:rPr lang="en-US" sz="2400" b="1" u="none" dirty="0">
              <a:latin typeface="Times New Roman" panose="02020603050405020304" pitchFamily="18" charset="0"/>
              <a:cs typeface="Times New Roman" panose="02020603050405020304" pitchFamily="18" charset="0"/>
            </a:rPr>
            <a:t>Smart Food Diary with Calorie and Nutrient Breakdowns </a:t>
          </a:r>
          <a:r>
            <a:rPr lang="en-US" sz="2400" dirty="0">
              <a:latin typeface="Times New Roman" panose="02020603050405020304" pitchFamily="18" charset="0"/>
              <a:cs typeface="Times New Roman" panose="02020603050405020304" pitchFamily="18" charset="0"/>
            </a:rPr>
            <a:t>project was meant to provide a complete and user-centric solution for tracking and assessing eating habits alongside nutrient intakes for better lifestyles. Using state-of-the-art technologies like image recognition, machine learning, and interactive data visualization, this application simplifies meal logging and generates actionable insights tailored to customized goals. With features like personalized dietary recommendations, customizable reports, and trend analyses, there is no doubt that this project allows users to efficiently monitor and optimize their nutrition. This further shows how technology can encourage wellness and empower people to make informed, sustainable decisions about their diets</a:t>
          </a:r>
          <a:r>
            <a:rPr lang="en-US" sz="2000" dirty="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dgm:t>
    </dgm:pt>
    <dgm:pt modelId="{6182C28C-2144-4626-99D2-4339E454FEBB}" type="sibTrans" cxnId="{D0C05102-28E1-4B0E-AF89-D5B5AB9FAABB}">
      <dgm:prSet/>
      <dgm:spPr/>
      <dgm:t>
        <a:bodyPr/>
        <a:lstStyle/>
        <a:p>
          <a:endParaRPr lang="en-IN"/>
        </a:p>
      </dgm:t>
    </dgm:pt>
    <dgm:pt modelId="{F353C95E-0564-48E2-AC67-6C750F9AFE8A}" type="parTrans" cxnId="{D0C05102-28E1-4B0E-AF89-D5B5AB9FAABB}">
      <dgm:prSet/>
      <dgm:spPr/>
      <dgm:t>
        <a:bodyPr/>
        <a:lstStyle/>
        <a:p>
          <a:endParaRPr lang="en-IN"/>
        </a:p>
      </dgm:t>
    </dgm:pt>
    <dgm:pt modelId="{9A07DE08-A3DC-4624-AC65-15AEF10BD852}" type="pres">
      <dgm:prSet presAssocID="{8FBFCCAE-0AE5-4FA5-9DFA-9BA43D66B3F0}" presName="Name0" presStyleCnt="0">
        <dgm:presLayoutVars>
          <dgm:dir/>
          <dgm:resizeHandles val="exact"/>
        </dgm:presLayoutVars>
      </dgm:prSet>
      <dgm:spPr/>
    </dgm:pt>
    <dgm:pt modelId="{781F575E-10BE-4744-A769-F9D4B369412D}" type="pres">
      <dgm:prSet presAssocID="{706B187B-2932-4589-A491-F11B424682D2}" presName="node" presStyleLbl="node1" presStyleIdx="0" presStyleCnt="1" custLinFactNeighborX="354" custLinFactNeighborY="-544">
        <dgm:presLayoutVars>
          <dgm:bulletEnabled val="1"/>
        </dgm:presLayoutVars>
      </dgm:prSet>
      <dgm:spPr/>
    </dgm:pt>
  </dgm:ptLst>
  <dgm:cxnLst>
    <dgm:cxn modelId="{D0C05102-28E1-4B0E-AF89-D5B5AB9FAABB}" srcId="{8FBFCCAE-0AE5-4FA5-9DFA-9BA43D66B3F0}" destId="{706B187B-2932-4589-A491-F11B424682D2}" srcOrd="0" destOrd="0" parTransId="{F353C95E-0564-48E2-AC67-6C750F9AFE8A}" sibTransId="{6182C28C-2144-4626-99D2-4339E454FEBB}"/>
    <dgm:cxn modelId="{9EB6FC86-FF22-49F6-AA98-36021067E8B0}" type="presOf" srcId="{8FBFCCAE-0AE5-4FA5-9DFA-9BA43D66B3F0}" destId="{9A07DE08-A3DC-4624-AC65-15AEF10BD852}" srcOrd="0" destOrd="0" presId="urn:microsoft.com/office/officeart/2005/8/layout/process1"/>
    <dgm:cxn modelId="{2936B6A0-55B7-4201-AF5F-025CB364FF9D}" type="presOf" srcId="{706B187B-2932-4589-A491-F11B424682D2}" destId="{781F575E-10BE-4744-A769-F9D4B369412D}" srcOrd="0" destOrd="0" presId="urn:microsoft.com/office/officeart/2005/8/layout/process1"/>
    <dgm:cxn modelId="{0A05C1E6-9ADC-446F-B508-416B7055073D}" type="presParOf" srcId="{9A07DE08-A3DC-4624-AC65-15AEF10BD852}" destId="{781F575E-10BE-4744-A769-F9D4B369412D}" srcOrd="0"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0B14C31-91F0-4FE9-ABF7-50DEFB8787B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DE0F577A-4123-46EA-9E49-2E6830644382}">
      <dgm:prSet phldrT="[Text]" custT="1"/>
      <dgm:spPr>
        <a:solidFill>
          <a:schemeClr val="bg1"/>
        </a:solidFill>
        <a:ln>
          <a:solidFill>
            <a:schemeClr val="tx1"/>
          </a:solidFill>
        </a:ln>
      </dgm:spPr>
      <dgm:t>
        <a:bodyPr/>
        <a:lstStyle/>
        <a:p>
          <a:pPr algn="l"/>
          <a:r>
            <a:rPr lang="en-IN" sz="3200" dirty="0">
              <a:solidFill>
                <a:schemeClr val="tx1"/>
              </a:solidFill>
              <a:latin typeface="Times New Roman" panose="02020603050405020304" pitchFamily="18" charset="0"/>
              <a:cs typeface="Times New Roman" panose="02020603050405020304" pitchFamily="18" charset="0"/>
            </a:rPr>
            <a:t>  Milestone</a:t>
          </a:r>
          <a:r>
            <a:rPr lang="en-IN" sz="3200" dirty="0">
              <a:latin typeface="Times New Roman" panose="02020603050405020304" pitchFamily="18" charset="0"/>
              <a:cs typeface="Times New Roman" panose="02020603050405020304" pitchFamily="18" charset="0"/>
            </a:rPr>
            <a:t> </a:t>
          </a:r>
          <a:r>
            <a:rPr lang="en-IN" sz="3200" dirty="0"/>
            <a:t>1</a:t>
          </a:r>
        </a:p>
      </dgm:t>
    </dgm:pt>
    <dgm:pt modelId="{90517DD5-244B-48D8-9631-6AC40E465E09}" type="parTrans" cxnId="{9A468F20-B045-443D-86E1-A9CF75B75124}">
      <dgm:prSet/>
      <dgm:spPr/>
      <dgm:t>
        <a:bodyPr/>
        <a:lstStyle/>
        <a:p>
          <a:endParaRPr lang="en-IN"/>
        </a:p>
      </dgm:t>
    </dgm:pt>
    <dgm:pt modelId="{6A967339-A47F-44FA-A1FC-D0AB87B3F8D0}" type="sibTrans" cxnId="{9A468F20-B045-443D-86E1-A9CF75B75124}">
      <dgm:prSet/>
      <dgm:spPr/>
      <dgm:t>
        <a:bodyPr/>
        <a:lstStyle/>
        <a:p>
          <a:endParaRPr lang="en-IN"/>
        </a:p>
      </dgm:t>
    </dgm:pt>
    <dgm:pt modelId="{8CBB7AE9-7C9E-49D7-9140-241247B0CD02}">
      <dgm:prSet phldrT="[Text]" custT="1"/>
      <dgm:spPr>
        <a:solidFill>
          <a:schemeClr val="bg1"/>
        </a:solidFill>
        <a:ln>
          <a:solidFill>
            <a:schemeClr val="bg2">
              <a:lumMod val="10000"/>
            </a:schemeClr>
          </a:solidFill>
        </a:ln>
      </dgm:spPr>
      <dgm:t>
        <a:bodyPr/>
        <a:lstStyle/>
        <a:p>
          <a:r>
            <a:rPr lang="en-IN" sz="2000" dirty="0">
              <a:solidFill>
                <a:schemeClr val="tx1"/>
              </a:solidFill>
              <a:latin typeface="Times New Roman" panose="02020603050405020304" pitchFamily="18" charset="0"/>
              <a:cs typeface="Times New Roman" panose="02020603050405020304" pitchFamily="18" charset="0"/>
            </a:rPr>
            <a:t>User Authentication and Image  Logging</a:t>
          </a:r>
        </a:p>
      </dgm:t>
    </dgm:pt>
    <dgm:pt modelId="{518440A7-B70B-4B43-B585-22874BC1CE89}" type="parTrans" cxnId="{293BE4EC-5098-4E7E-B03F-FD4FFAF24B87}">
      <dgm:prSet/>
      <dgm:spPr/>
      <dgm:t>
        <a:bodyPr/>
        <a:lstStyle/>
        <a:p>
          <a:endParaRPr lang="en-IN"/>
        </a:p>
      </dgm:t>
    </dgm:pt>
    <dgm:pt modelId="{916E54CC-F52D-4C58-87A4-E8EC3B588695}" type="sibTrans" cxnId="{293BE4EC-5098-4E7E-B03F-FD4FFAF24B87}">
      <dgm:prSet/>
      <dgm:spPr/>
      <dgm:t>
        <a:bodyPr/>
        <a:lstStyle/>
        <a:p>
          <a:endParaRPr lang="en-IN"/>
        </a:p>
      </dgm:t>
    </dgm:pt>
    <dgm:pt modelId="{CA77FB56-782F-4817-B0E2-7A6AF1633058}">
      <dgm:prSet phldrT="[Text]" custT="1"/>
      <dgm:spPr>
        <a:solidFill>
          <a:schemeClr val="bg1"/>
        </a:solidFill>
        <a:ln>
          <a:solidFill>
            <a:schemeClr val="bg2">
              <a:lumMod val="10000"/>
            </a:schemeClr>
          </a:solidFill>
        </a:ln>
      </dgm:spPr>
      <dgm:t>
        <a:bodyPr/>
        <a:lstStyle/>
        <a:p>
          <a:r>
            <a:rPr lang="en-IN" sz="2000" dirty="0">
              <a:solidFill>
                <a:schemeClr val="tx1"/>
              </a:solidFill>
              <a:latin typeface="Times New Roman" panose="02020603050405020304" pitchFamily="18" charset="0"/>
              <a:cs typeface="Times New Roman" panose="02020603050405020304" pitchFamily="18" charset="0"/>
            </a:rPr>
            <a:t> class diagram</a:t>
          </a:r>
          <a:endParaRPr lang="en-IN" sz="1700" dirty="0">
            <a:solidFill>
              <a:schemeClr val="tx1"/>
            </a:solidFill>
          </a:endParaRPr>
        </a:p>
      </dgm:t>
    </dgm:pt>
    <dgm:pt modelId="{06019FE0-3A0E-44A0-912E-A585495C3582}" type="parTrans" cxnId="{BAA43754-C200-4F02-998F-F9D2377E6C5E}">
      <dgm:prSet/>
      <dgm:spPr/>
      <dgm:t>
        <a:bodyPr/>
        <a:lstStyle/>
        <a:p>
          <a:endParaRPr lang="en-IN"/>
        </a:p>
      </dgm:t>
    </dgm:pt>
    <dgm:pt modelId="{26B08D4D-6923-4890-AFA7-BC2397F6B5AE}" type="sibTrans" cxnId="{BAA43754-C200-4F02-998F-F9D2377E6C5E}">
      <dgm:prSet/>
      <dgm:spPr/>
      <dgm:t>
        <a:bodyPr/>
        <a:lstStyle/>
        <a:p>
          <a:endParaRPr lang="en-IN"/>
        </a:p>
      </dgm:t>
    </dgm:pt>
    <dgm:pt modelId="{6DC64316-ECC8-4F99-9E40-4831CDEA0256}">
      <dgm:prSet phldrT="[Text]" custT="1"/>
      <dgm:spPr>
        <a:solidFill>
          <a:schemeClr val="bg1"/>
        </a:solidFill>
        <a:ln>
          <a:solidFill>
            <a:schemeClr val="bg2">
              <a:lumMod val="10000"/>
            </a:schemeClr>
          </a:solidFill>
        </a:ln>
      </dgm:spPr>
      <dgm:t>
        <a:bodyPr/>
        <a:lstStyle/>
        <a:p>
          <a:r>
            <a:rPr lang="en-IN" sz="2000" dirty="0">
              <a:solidFill>
                <a:schemeClr val="tx1"/>
              </a:solidFill>
              <a:latin typeface="Times New Roman" panose="02020603050405020304" pitchFamily="18" charset="0"/>
              <a:cs typeface="Times New Roman" panose="02020603050405020304" pitchFamily="18" charset="0"/>
            </a:rPr>
            <a:t>Nutritional Analysis</a:t>
          </a:r>
          <a:endParaRPr lang="en-IN" sz="2000" b="0" i="0" dirty="0">
            <a:solidFill>
              <a:schemeClr val="tx1"/>
            </a:solidFill>
            <a:latin typeface="Times New Roman" panose="02020603050405020304" pitchFamily="18" charset="0"/>
            <a:cs typeface="Times New Roman" panose="02020603050405020304" pitchFamily="18" charset="0"/>
          </a:endParaRPr>
        </a:p>
      </dgm:t>
    </dgm:pt>
    <dgm:pt modelId="{494DAF8F-1291-403A-9123-A19A697E0BA9}" type="parTrans" cxnId="{64B504D4-5739-4E04-A4B2-4A07A5799DAC}">
      <dgm:prSet/>
      <dgm:spPr/>
      <dgm:t>
        <a:bodyPr/>
        <a:lstStyle/>
        <a:p>
          <a:endParaRPr lang="en-IN"/>
        </a:p>
      </dgm:t>
    </dgm:pt>
    <dgm:pt modelId="{2CC9E72E-6CAA-4D5C-B3E8-7FA3D767923B}" type="sibTrans" cxnId="{64B504D4-5739-4E04-A4B2-4A07A5799DAC}">
      <dgm:prSet/>
      <dgm:spPr/>
      <dgm:t>
        <a:bodyPr/>
        <a:lstStyle/>
        <a:p>
          <a:endParaRPr lang="en-IN"/>
        </a:p>
      </dgm:t>
    </dgm:pt>
    <dgm:pt modelId="{2322F808-9784-4A42-B9F9-369D77FD41EE}">
      <dgm:prSet phldrT="[Text]" custT="1"/>
      <dgm:spPr>
        <a:solidFill>
          <a:schemeClr val="bg1"/>
        </a:solidFill>
        <a:ln>
          <a:solidFill>
            <a:schemeClr val="bg2">
              <a:lumMod val="10000"/>
            </a:schemeClr>
          </a:solidFill>
        </a:ln>
      </dgm:spPr>
      <dgm:t>
        <a:bodyPr/>
        <a:lstStyle/>
        <a:p>
          <a:r>
            <a:rPr lang="en-IN" sz="2000" dirty="0">
              <a:solidFill>
                <a:schemeClr val="tx1"/>
              </a:solidFill>
              <a:latin typeface="Times New Roman" panose="02020603050405020304" pitchFamily="18" charset="0"/>
              <a:cs typeface="Times New Roman" panose="02020603050405020304" pitchFamily="18" charset="0"/>
            </a:rPr>
            <a:t>Report and Export</a:t>
          </a:r>
        </a:p>
      </dgm:t>
    </dgm:pt>
    <dgm:pt modelId="{690E8CAA-2CEC-4BD3-B3CC-3510E5840209}" type="parTrans" cxnId="{37E74F62-ACB1-4CE2-B6BA-69EA8149E427}">
      <dgm:prSet/>
      <dgm:spPr/>
      <dgm:t>
        <a:bodyPr/>
        <a:lstStyle/>
        <a:p>
          <a:endParaRPr lang="en-IN"/>
        </a:p>
      </dgm:t>
    </dgm:pt>
    <dgm:pt modelId="{EC907722-7E0F-40FE-AC8C-DC296753ED22}" type="sibTrans" cxnId="{37E74F62-ACB1-4CE2-B6BA-69EA8149E427}">
      <dgm:prSet/>
      <dgm:spPr/>
      <dgm:t>
        <a:bodyPr/>
        <a:lstStyle/>
        <a:p>
          <a:endParaRPr lang="en-IN"/>
        </a:p>
      </dgm:t>
    </dgm:pt>
    <dgm:pt modelId="{08937D6C-246D-4AAB-85DE-79B7C6A5A27F}">
      <dgm:prSet phldrT="[Text]" custT="1"/>
      <dgm:spPr>
        <a:solidFill>
          <a:schemeClr val="bg1"/>
        </a:solidFill>
        <a:ln>
          <a:solidFill>
            <a:schemeClr val="bg2">
              <a:lumMod val="10000"/>
            </a:schemeClr>
          </a:solidFill>
        </a:ln>
      </dgm:spPr>
      <dgm:t>
        <a:bodyPr/>
        <a:lstStyle/>
        <a:p>
          <a:r>
            <a:rPr lang="en-IN" sz="2000" dirty="0">
              <a:solidFill>
                <a:schemeClr val="tx1"/>
              </a:solidFill>
              <a:latin typeface="Times New Roman" panose="02020603050405020304" pitchFamily="18" charset="0"/>
              <a:cs typeface="Times New Roman" panose="02020603050405020304" pitchFamily="18" charset="0"/>
            </a:rPr>
            <a:t> Admin Dashboard</a:t>
          </a:r>
        </a:p>
      </dgm:t>
    </dgm:pt>
    <dgm:pt modelId="{25206DE1-6F32-40E2-B55C-747F19ACC549}" type="parTrans" cxnId="{D02096EE-744F-4BEA-AA17-719F16E9F2C1}">
      <dgm:prSet/>
      <dgm:spPr/>
      <dgm:t>
        <a:bodyPr/>
        <a:lstStyle/>
        <a:p>
          <a:endParaRPr lang="en-IN"/>
        </a:p>
      </dgm:t>
    </dgm:pt>
    <dgm:pt modelId="{7F5404DD-01BB-4D50-92C9-F15B7982C27D}" type="sibTrans" cxnId="{D02096EE-744F-4BEA-AA17-719F16E9F2C1}">
      <dgm:prSet/>
      <dgm:spPr/>
      <dgm:t>
        <a:bodyPr/>
        <a:lstStyle/>
        <a:p>
          <a:endParaRPr lang="en-IN"/>
        </a:p>
      </dgm:t>
    </dgm:pt>
    <dgm:pt modelId="{CE91049D-87D4-4D1C-A031-F6D0E747E3E8}" type="pres">
      <dgm:prSet presAssocID="{F0B14C31-91F0-4FE9-ABF7-50DEFB8787BD}" presName="hierChild1" presStyleCnt="0">
        <dgm:presLayoutVars>
          <dgm:orgChart val="1"/>
          <dgm:chPref val="1"/>
          <dgm:dir/>
          <dgm:animOne val="branch"/>
          <dgm:animLvl val="lvl"/>
          <dgm:resizeHandles/>
        </dgm:presLayoutVars>
      </dgm:prSet>
      <dgm:spPr/>
    </dgm:pt>
    <dgm:pt modelId="{7B03AC77-55B4-4BBB-BFCD-AC123081DECA}" type="pres">
      <dgm:prSet presAssocID="{DE0F577A-4123-46EA-9E49-2E6830644382}" presName="hierRoot1" presStyleCnt="0">
        <dgm:presLayoutVars>
          <dgm:hierBranch val="init"/>
        </dgm:presLayoutVars>
      </dgm:prSet>
      <dgm:spPr/>
    </dgm:pt>
    <dgm:pt modelId="{CBEBEABF-8F8E-4362-93CB-33F6E5091878}" type="pres">
      <dgm:prSet presAssocID="{DE0F577A-4123-46EA-9E49-2E6830644382}" presName="rootComposite1" presStyleCnt="0"/>
      <dgm:spPr/>
    </dgm:pt>
    <dgm:pt modelId="{EA9B45C9-009D-4188-B64D-A7AAE38E6A7F}" type="pres">
      <dgm:prSet presAssocID="{DE0F577A-4123-46EA-9E49-2E6830644382}" presName="rootText1" presStyleLbl="node0" presStyleIdx="0" presStyleCnt="1" custScaleX="171282" custScaleY="150702">
        <dgm:presLayoutVars>
          <dgm:chPref val="3"/>
        </dgm:presLayoutVars>
      </dgm:prSet>
      <dgm:spPr/>
    </dgm:pt>
    <dgm:pt modelId="{1993C4E6-C992-484F-B04B-E048DEE67E11}" type="pres">
      <dgm:prSet presAssocID="{DE0F577A-4123-46EA-9E49-2E6830644382}" presName="rootConnector1" presStyleLbl="node1" presStyleIdx="0" presStyleCnt="0"/>
      <dgm:spPr/>
    </dgm:pt>
    <dgm:pt modelId="{37C25C0D-7070-4ACB-8404-06A13232726C}" type="pres">
      <dgm:prSet presAssocID="{DE0F577A-4123-46EA-9E49-2E6830644382}" presName="hierChild2" presStyleCnt="0"/>
      <dgm:spPr/>
    </dgm:pt>
    <dgm:pt modelId="{60C0832D-6655-4C31-887A-C6F06C6BDD0F}" type="pres">
      <dgm:prSet presAssocID="{518440A7-B70B-4B43-B585-22874BC1CE89}" presName="Name37" presStyleLbl="parChTrans1D2" presStyleIdx="0" presStyleCnt="5"/>
      <dgm:spPr/>
    </dgm:pt>
    <dgm:pt modelId="{9DB25D04-4368-4CDD-BE1E-114DC770B9D5}" type="pres">
      <dgm:prSet presAssocID="{8CBB7AE9-7C9E-49D7-9140-241247B0CD02}" presName="hierRoot2" presStyleCnt="0">
        <dgm:presLayoutVars>
          <dgm:hierBranch val="init"/>
        </dgm:presLayoutVars>
      </dgm:prSet>
      <dgm:spPr/>
    </dgm:pt>
    <dgm:pt modelId="{1862C15E-A705-4F6E-8657-F8314DA6394D}" type="pres">
      <dgm:prSet presAssocID="{8CBB7AE9-7C9E-49D7-9140-241247B0CD02}" presName="rootComposite" presStyleCnt="0"/>
      <dgm:spPr/>
    </dgm:pt>
    <dgm:pt modelId="{4823A8EE-2991-4B70-B380-7ACB137712B7}" type="pres">
      <dgm:prSet presAssocID="{8CBB7AE9-7C9E-49D7-9140-241247B0CD02}" presName="rootText" presStyleLbl="node2" presStyleIdx="0" presStyleCnt="5" custScaleX="136344" custScaleY="351023">
        <dgm:presLayoutVars>
          <dgm:chPref val="3"/>
        </dgm:presLayoutVars>
      </dgm:prSet>
      <dgm:spPr/>
    </dgm:pt>
    <dgm:pt modelId="{9777D515-513A-4038-B831-EBF7A735C905}" type="pres">
      <dgm:prSet presAssocID="{8CBB7AE9-7C9E-49D7-9140-241247B0CD02}" presName="rootConnector" presStyleLbl="node2" presStyleIdx="0" presStyleCnt="5"/>
      <dgm:spPr/>
    </dgm:pt>
    <dgm:pt modelId="{71528EA8-C4D6-45FE-8EC0-617B9CB7A594}" type="pres">
      <dgm:prSet presAssocID="{8CBB7AE9-7C9E-49D7-9140-241247B0CD02}" presName="hierChild4" presStyleCnt="0"/>
      <dgm:spPr/>
    </dgm:pt>
    <dgm:pt modelId="{B84D9377-B190-4FE1-A99D-EAF3F75E0EBA}" type="pres">
      <dgm:prSet presAssocID="{8CBB7AE9-7C9E-49D7-9140-241247B0CD02}" presName="hierChild5" presStyleCnt="0"/>
      <dgm:spPr/>
    </dgm:pt>
    <dgm:pt modelId="{283F5CF7-4A3E-4856-BC62-8423DFF6480C}" type="pres">
      <dgm:prSet presAssocID="{494DAF8F-1291-403A-9123-A19A697E0BA9}" presName="Name37" presStyleLbl="parChTrans1D2" presStyleIdx="1" presStyleCnt="5"/>
      <dgm:spPr/>
    </dgm:pt>
    <dgm:pt modelId="{F23D8D7B-691F-4872-85E5-2418C4CC6976}" type="pres">
      <dgm:prSet presAssocID="{6DC64316-ECC8-4F99-9E40-4831CDEA0256}" presName="hierRoot2" presStyleCnt="0">
        <dgm:presLayoutVars>
          <dgm:hierBranch val="init"/>
        </dgm:presLayoutVars>
      </dgm:prSet>
      <dgm:spPr/>
    </dgm:pt>
    <dgm:pt modelId="{3BE4CC4B-96B2-439D-88A7-D5246AE67A11}" type="pres">
      <dgm:prSet presAssocID="{6DC64316-ECC8-4F99-9E40-4831CDEA0256}" presName="rootComposite" presStyleCnt="0"/>
      <dgm:spPr/>
    </dgm:pt>
    <dgm:pt modelId="{C2278541-5040-4490-9E3E-BA797C23736B}" type="pres">
      <dgm:prSet presAssocID="{6DC64316-ECC8-4F99-9E40-4831CDEA0256}" presName="rootText" presStyleLbl="node2" presStyleIdx="1" presStyleCnt="5" custScaleX="124053" custScaleY="351455">
        <dgm:presLayoutVars>
          <dgm:chPref val="3"/>
        </dgm:presLayoutVars>
      </dgm:prSet>
      <dgm:spPr/>
    </dgm:pt>
    <dgm:pt modelId="{6A12E389-BBE8-46FD-B7DF-66B6622DD013}" type="pres">
      <dgm:prSet presAssocID="{6DC64316-ECC8-4F99-9E40-4831CDEA0256}" presName="rootConnector" presStyleLbl="node2" presStyleIdx="1" presStyleCnt="5"/>
      <dgm:spPr/>
    </dgm:pt>
    <dgm:pt modelId="{7AD03A4A-88E0-468A-8B2C-C8915792D1DC}" type="pres">
      <dgm:prSet presAssocID="{6DC64316-ECC8-4F99-9E40-4831CDEA0256}" presName="hierChild4" presStyleCnt="0"/>
      <dgm:spPr/>
    </dgm:pt>
    <dgm:pt modelId="{87C7F039-A992-4913-BB3B-76ABDD6B21FB}" type="pres">
      <dgm:prSet presAssocID="{6DC64316-ECC8-4F99-9E40-4831CDEA0256}" presName="hierChild5" presStyleCnt="0"/>
      <dgm:spPr/>
    </dgm:pt>
    <dgm:pt modelId="{53D2D258-EC17-4F8E-B7BA-96343EE4B9C7}" type="pres">
      <dgm:prSet presAssocID="{690E8CAA-2CEC-4BD3-B3CC-3510E5840209}" presName="Name37" presStyleLbl="parChTrans1D2" presStyleIdx="2" presStyleCnt="5"/>
      <dgm:spPr/>
    </dgm:pt>
    <dgm:pt modelId="{62E317AB-2CC4-4C55-8824-E91B453F8BD9}" type="pres">
      <dgm:prSet presAssocID="{2322F808-9784-4A42-B9F9-369D77FD41EE}" presName="hierRoot2" presStyleCnt="0">
        <dgm:presLayoutVars>
          <dgm:hierBranch val="init"/>
        </dgm:presLayoutVars>
      </dgm:prSet>
      <dgm:spPr/>
    </dgm:pt>
    <dgm:pt modelId="{A22E641C-B7D5-45AF-8CE3-86FFD7F47EE7}" type="pres">
      <dgm:prSet presAssocID="{2322F808-9784-4A42-B9F9-369D77FD41EE}" presName="rootComposite" presStyleCnt="0"/>
      <dgm:spPr/>
    </dgm:pt>
    <dgm:pt modelId="{51ABA084-6CF0-470C-AA6D-19472BFB13B7}" type="pres">
      <dgm:prSet presAssocID="{2322F808-9784-4A42-B9F9-369D77FD41EE}" presName="rootText" presStyleLbl="node2" presStyleIdx="2" presStyleCnt="5" custScaleY="352593">
        <dgm:presLayoutVars>
          <dgm:chPref val="3"/>
        </dgm:presLayoutVars>
      </dgm:prSet>
      <dgm:spPr/>
    </dgm:pt>
    <dgm:pt modelId="{CB47EFA9-C4F4-4A7E-A338-B5EF9D6DB066}" type="pres">
      <dgm:prSet presAssocID="{2322F808-9784-4A42-B9F9-369D77FD41EE}" presName="rootConnector" presStyleLbl="node2" presStyleIdx="2" presStyleCnt="5"/>
      <dgm:spPr/>
    </dgm:pt>
    <dgm:pt modelId="{1D678E09-1482-4EB0-BCAB-A2590B053858}" type="pres">
      <dgm:prSet presAssocID="{2322F808-9784-4A42-B9F9-369D77FD41EE}" presName="hierChild4" presStyleCnt="0"/>
      <dgm:spPr/>
    </dgm:pt>
    <dgm:pt modelId="{81CC7C9A-ED82-4167-B0F0-170A1C465EF3}" type="pres">
      <dgm:prSet presAssocID="{2322F808-9784-4A42-B9F9-369D77FD41EE}" presName="hierChild5" presStyleCnt="0"/>
      <dgm:spPr/>
    </dgm:pt>
    <dgm:pt modelId="{E7A76C17-E1CA-4FA9-AEB4-EDEAA859D36D}" type="pres">
      <dgm:prSet presAssocID="{25206DE1-6F32-40E2-B55C-747F19ACC549}" presName="Name37" presStyleLbl="parChTrans1D2" presStyleIdx="3" presStyleCnt="5"/>
      <dgm:spPr/>
    </dgm:pt>
    <dgm:pt modelId="{8B262EAD-0B6F-46D2-AB6B-25930348C141}" type="pres">
      <dgm:prSet presAssocID="{08937D6C-246D-4AAB-85DE-79B7C6A5A27F}" presName="hierRoot2" presStyleCnt="0">
        <dgm:presLayoutVars>
          <dgm:hierBranch val="init"/>
        </dgm:presLayoutVars>
      </dgm:prSet>
      <dgm:spPr/>
    </dgm:pt>
    <dgm:pt modelId="{F9CD34BD-33C7-4C06-B6DE-B6F5CB8DB22D}" type="pres">
      <dgm:prSet presAssocID="{08937D6C-246D-4AAB-85DE-79B7C6A5A27F}" presName="rootComposite" presStyleCnt="0"/>
      <dgm:spPr/>
    </dgm:pt>
    <dgm:pt modelId="{8D4A4E8E-759F-4C9E-8498-209FB26A0281}" type="pres">
      <dgm:prSet presAssocID="{08937D6C-246D-4AAB-85DE-79B7C6A5A27F}" presName="rootText" presStyleLbl="node2" presStyleIdx="3" presStyleCnt="5" custScaleX="102360" custScaleY="338863">
        <dgm:presLayoutVars>
          <dgm:chPref val="3"/>
        </dgm:presLayoutVars>
      </dgm:prSet>
      <dgm:spPr/>
    </dgm:pt>
    <dgm:pt modelId="{96640449-7ECD-42DF-B0C3-D6D03889E51D}" type="pres">
      <dgm:prSet presAssocID="{08937D6C-246D-4AAB-85DE-79B7C6A5A27F}" presName="rootConnector" presStyleLbl="node2" presStyleIdx="3" presStyleCnt="5"/>
      <dgm:spPr/>
    </dgm:pt>
    <dgm:pt modelId="{9BC85B70-6587-4E6F-BF8E-CA2F73501EB8}" type="pres">
      <dgm:prSet presAssocID="{08937D6C-246D-4AAB-85DE-79B7C6A5A27F}" presName="hierChild4" presStyleCnt="0"/>
      <dgm:spPr/>
    </dgm:pt>
    <dgm:pt modelId="{5E36E5BE-33A0-4A4E-A3E0-AC3D019DAD00}" type="pres">
      <dgm:prSet presAssocID="{08937D6C-246D-4AAB-85DE-79B7C6A5A27F}" presName="hierChild5" presStyleCnt="0"/>
      <dgm:spPr/>
    </dgm:pt>
    <dgm:pt modelId="{A55A47CE-DF12-46D0-98C8-E9415B322DA0}" type="pres">
      <dgm:prSet presAssocID="{06019FE0-3A0E-44A0-912E-A585495C3582}" presName="Name37" presStyleLbl="parChTrans1D2" presStyleIdx="4" presStyleCnt="5"/>
      <dgm:spPr/>
    </dgm:pt>
    <dgm:pt modelId="{A7F792B6-8F58-482E-B8DF-5B8E6BFB82C9}" type="pres">
      <dgm:prSet presAssocID="{CA77FB56-782F-4817-B0E2-7A6AF1633058}" presName="hierRoot2" presStyleCnt="0">
        <dgm:presLayoutVars>
          <dgm:hierBranch val="init"/>
        </dgm:presLayoutVars>
      </dgm:prSet>
      <dgm:spPr/>
    </dgm:pt>
    <dgm:pt modelId="{56BD8B39-A449-4851-B14D-D38A026C785C}" type="pres">
      <dgm:prSet presAssocID="{CA77FB56-782F-4817-B0E2-7A6AF1633058}" presName="rootComposite" presStyleCnt="0"/>
      <dgm:spPr/>
    </dgm:pt>
    <dgm:pt modelId="{34555239-9C0C-499D-A2D5-BB731A8E8488}" type="pres">
      <dgm:prSet presAssocID="{CA77FB56-782F-4817-B0E2-7A6AF1633058}" presName="rootText" presStyleLbl="node2" presStyleIdx="4" presStyleCnt="5" custScaleX="81067" custScaleY="334764">
        <dgm:presLayoutVars>
          <dgm:chPref val="3"/>
        </dgm:presLayoutVars>
      </dgm:prSet>
      <dgm:spPr/>
    </dgm:pt>
    <dgm:pt modelId="{3D35CA31-0926-49E5-944C-21D286DAE8A8}" type="pres">
      <dgm:prSet presAssocID="{CA77FB56-782F-4817-B0E2-7A6AF1633058}" presName="rootConnector" presStyleLbl="node2" presStyleIdx="4" presStyleCnt="5"/>
      <dgm:spPr/>
    </dgm:pt>
    <dgm:pt modelId="{0AB58E38-BBF9-4D10-A371-F025AA9B3305}" type="pres">
      <dgm:prSet presAssocID="{CA77FB56-782F-4817-B0E2-7A6AF1633058}" presName="hierChild4" presStyleCnt="0"/>
      <dgm:spPr/>
    </dgm:pt>
    <dgm:pt modelId="{C3179387-3233-4579-B44A-3C667BD7A09C}" type="pres">
      <dgm:prSet presAssocID="{CA77FB56-782F-4817-B0E2-7A6AF1633058}" presName="hierChild5" presStyleCnt="0"/>
      <dgm:spPr/>
    </dgm:pt>
    <dgm:pt modelId="{449F1A1D-3731-4A8E-B638-C986DE61A2A5}" type="pres">
      <dgm:prSet presAssocID="{DE0F577A-4123-46EA-9E49-2E6830644382}" presName="hierChild3" presStyleCnt="0"/>
      <dgm:spPr/>
    </dgm:pt>
  </dgm:ptLst>
  <dgm:cxnLst>
    <dgm:cxn modelId="{9A468F20-B045-443D-86E1-A9CF75B75124}" srcId="{F0B14C31-91F0-4FE9-ABF7-50DEFB8787BD}" destId="{DE0F577A-4123-46EA-9E49-2E6830644382}" srcOrd="0" destOrd="0" parTransId="{90517DD5-244B-48D8-9631-6AC40E465E09}" sibTransId="{6A967339-A47F-44FA-A1FC-D0AB87B3F8D0}"/>
    <dgm:cxn modelId="{A1D31624-7C96-416C-9FCA-019DC75A68BF}" type="presOf" srcId="{8CBB7AE9-7C9E-49D7-9140-241247B0CD02}" destId="{4823A8EE-2991-4B70-B380-7ACB137712B7}" srcOrd="0" destOrd="0" presId="urn:microsoft.com/office/officeart/2005/8/layout/orgChart1"/>
    <dgm:cxn modelId="{3152F327-0910-4F74-80E4-51D8677E0D4E}" type="presOf" srcId="{690E8CAA-2CEC-4BD3-B3CC-3510E5840209}" destId="{53D2D258-EC17-4F8E-B7BA-96343EE4B9C7}" srcOrd="0" destOrd="0" presId="urn:microsoft.com/office/officeart/2005/8/layout/orgChart1"/>
    <dgm:cxn modelId="{68BAC92E-FB72-4FD9-BB0E-3B6A813EF79C}" type="presOf" srcId="{25206DE1-6F32-40E2-B55C-747F19ACC549}" destId="{E7A76C17-E1CA-4FA9-AEB4-EDEAA859D36D}" srcOrd="0" destOrd="0" presId="urn:microsoft.com/office/officeart/2005/8/layout/orgChart1"/>
    <dgm:cxn modelId="{C3981A33-C58A-4036-B805-25B2A4830F2B}" type="presOf" srcId="{2322F808-9784-4A42-B9F9-369D77FD41EE}" destId="{CB47EFA9-C4F4-4A7E-A338-B5EF9D6DB066}" srcOrd="1" destOrd="0" presId="urn:microsoft.com/office/officeart/2005/8/layout/orgChart1"/>
    <dgm:cxn modelId="{8C407836-182D-435F-A712-12C1C340AF37}" type="presOf" srcId="{6DC64316-ECC8-4F99-9E40-4831CDEA0256}" destId="{C2278541-5040-4490-9E3E-BA797C23736B}" srcOrd="0" destOrd="0" presId="urn:microsoft.com/office/officeart/2005/8/layout/orgChart1"/>
    <dgm:cxn modelId="{DD0FAB60-8492-4504-8783-36A675C49EC9}" type="presOf" srcId="{08937D6C-246D-4AAB-85DE-79B7C6A5A27F}" destId="{96640449-7ECD-42DF-B0C3-D6D03889E51D}" srcOrd="1" destOrd="0" presId="urn:microsoft.com/office/officeart/2005/8/layout/orgChart1"/>
    <dgm:cxn modelId="{37E74F62-ACB1-4CE2-B6BA-69EA8149E427}" srcId="{DE0F577A-4123-46EA-9E49-2E6830644382}" destId="{2322F808-9784-4A42-B9F9-369D77FD41EE}" srcOrd="2" destOrd="0" parTransId="{690E8CAA-2CEC-4BD3-B3CC-3510E5840209}" sibTransId="{EC907722-7E0F-40FE-AC8C-DC296753ED22}"/>
    <dgm:cxn modelId="{BAA43754-C200-4F02-998F-F9D2377E6C5E}" srcId="{DE0F577A-4123-46EA-9E49-2E6830644382}" destId="{CA77FB56-782F-4817-B0E2-7A6AF1633058}" srcOrd="4" destOrd="0" parTransId="{06019FE0-3A0E-44A0-912E-A585495C3582}" sibTransId="{26B08D4D-6923-4890-AFA7-BC2397F6B5AE}"/>
    <dgm:cxn modelId="{2212A076-3B95-42E9-B141-9150D20EEF2D}" type="presOf" srcId="{CA77FB56-782F-4817-B0E2-7A6AF1633058}" destId="{34555239-9C0C-499D-A2D5-BB731A8E8488}" srcOrd="0" destOrd="0" presId="urn:microsoft.com/office/officeart/2005/8/layout/orgChart1"/>
    <dgm:cxn modelId="{8F732C98-4026-453E-BF69-083201ACE227}" type="presOf" srcId="{8CBB7AE9-7C9E-49D7-9140-241247B0CD02}" destId="{9777D515-513A-4038-B831-EBF7A735C905}" srcOrd="1" destOrd="0" presId="urn:microsoft.com/office/officeart/2005/8/layout/orgChart1"/>
    <dgm:cxn modelId="{A22DBF9C-B11A-4A77-8274-A6405426F265}" type="presOf" srcId="{2322F808-9784-4A42-B9F9-369D77FD41EE}" destId="{51ABA084-6CF0-470C-AA6D-19472BFB13B7}" srcOrd="0" destOrd="0" presId="urn:microsoft.com/office/officeart/2005/8/layout/orgChart1"/>
    <dgm:cxn modelId="{7F0BD9AB-3F0B-446F-9FCA-F01B2A2B47EB}" type="presOf" srcId="{F0B14C31-91F0-4FE9-ABF7-50DEFB8787BD}" destId="{CE91049D-87D4-4D1C-A031-F6D0E747E3E8}" srcOrd="0" destOrd="0" presId="urn:microsoft.com/office/officeart/2005/8/layout/orgChart1"/>
    <dgm:cxn modelId="{CE9BABB1-EA83-4EEE-B9DC-ECA3C6741C6C}" type="presOf" srcId="{DE0F577A-4123-46EA-9E49-2E6830644382}" destId="{EA9B45C9-009D-4188-B64D-A7AAE38E6A7F}" srcOrd="0" destOrd="0" presId="urn:microsoft.com/office/officeart/2005/8/layout/orgChart1"/>
    <dgm:cxn modelId="{D3DB96BD-CBE6-48F4-9E7B-39EED124E1F7}" type="presOf" srcId="{08937D6C-246D-4AAB-85DE-79B7C6A5A27F}" destId="{8D4A4E8E-759F-4C9E-8498-209FB26A0281}" srcOrd="0" destOrd="0" presId="urn:microsoft.com/office/officeart/2005/8/layout/orgChart1"/>
    <dgm:cxn modelId="{64B504D4-5739-4E04-A4B2-4A07A5799DAC}" srcId="{DE0F577A-4123-46EA-9E49-2E6830644382}" destId="{6DC64316-ECC8-4F99-9E40-4831CDEA0256}" srcOrd="1" destOrd="0" parTransId="{494DAF8F-1291-403A-9123-A19A697E0BA9}" sibTransId="{2CC9E72E-6CAA-4D5C-B3E8-7FA3D767923B}"/>
    <dgm:cxn modelId="{FC4528DC-71F1-49D0-B0CA-53204B1B3165}" type="presOf" srcId="{518440A7-B70B-4B43-B585-22874BC1CE89}" destId="{60C0832D-6655-4C31-887A-C6F06C6BDD0F}" srcOrd="0" destOrd="0" presId="urn:microsoft.com/office/officeart/2005/8/layout/orgChart1"/>
    <dgm:cxn modelId="{E4673CDD-775A-4180-B59D-DCBDABE5D8D6}" type="presOf" srcId="{6DC64316-ECC8-4F99-9E40-4831CDEA0256}" destId="{6A12E389-BBE8-46FD-B7DF-66B6622DD013}" srcOrd="1" destOrd="0" presId="urn:microsoft.com/office/officeart/2005/8/layout/orgChart1"/>
    <dgm:cxn modelId="{D3FF7DE0-75BA-4B66-AF05-2F5C992E839B}" type="presOf" srcId="{494DAF8F-1291-403A-9123-A19A697E0BA9}" destId="{283F5CF7-4A3E-4856-BC62-8423DFF6480C}" srcOrd="0" destOrd="0" presId="urn:microsoft.com/office/officeart/2005/8/layout/orgChart1"/>
    <dgm:cxn modelId="{8C1D57E7-B1AC-4DDA-9B60-B22FA6FB35C0}" type="presOf" srcId="{06019FE0-3A0E-44A0-912E-A585495C3582}" destId="{A55A47CE-DF12-46D0-98C8-E9415B322DA0}" srcOrd="0" destOrd="0" presId="urn:microsoft.com/office/officeart/2005/8/layout/orgChart1"/>
    <dgm:cxn modelId="{293BE4EC-5098-4E7E-B03F-FD4FFAF24B87}" srcId="{DE0F577A-4123-46EA-9E49-2E6830644382}" destId="{8CBB7AE9-7C9E-49D7-9140-241247B0CD02}" srcOrd="0" destOrd="0" parTransId="{518440A7-B70B-4B43-B585-22874BC1CE89}" sibTransId="{916E54CC-F52D-4C58-87A4-E8EC3B588695}"/>
    <dgm:cxn modelId="{D02096EE-744F-4BEA-AA17-719F16E9F2C1}" srcId="{DE0F577A-4123-46EA-9E49-2E6830644382}" destId="{08937D6C-246D-4AAB-85DE-79B7C6A5A27F}" srcOrd="3" destOrd="0" parTransId="{25206DE1-6F32-40E2-B55C-747F19ACC549}" sibTransId="{7F5404DD-01BB-4D50-92C9-F15B7982C27D}"/>
    <dgm:cxn modelId="{3A9B63F0-6FF0-4423-A944-7C8615D66051}" type="presOf" srcId="{CA77FB56-782F-4817-B0E2-7A6AF1633058}" destId="{3D35CA31-0926-49E5-944C-21D286DAE8A8}" srcOrd="1" destOrd="0" presId="urn:microsoft.com/office/officeart/2005/8/layout/orgChart1"/>
    <dgm:cxn modelId="{4B3F8EF7-5C5F-486E-830A-F843F58C90F8}" type="presOf" srcId="{DE0F577A-4123-46EA-9E49-2E6830644382}" destId="{1993C4E6-C992-484F-B04B-E048DEE67E11}" srcOrd="1" destOrd="0" presId="urn:microsoft.com/office/officeart/2005/8/layout/orgChart1"/>
    <dgm:cxn modelId="{1328ECD0-118B-49C0-A163-8DA24D289F72}" type="presParOf" srcId="{CE91049D-87D4-4D1C-A031-F6D0E747E3E8}" destId="{7B03AC77-55B4-4BBB-BFCD-AC123081DECA}" srcOrd="0" destOrd="0" presId="urn:microsoft.com/office/officeart/2005/8/layout/orgChart1"/>
    <dgm:cxn modelId="{7ECA5BE5-AC86-40B1-A502-EE1E03987D39}" type="presParOf" srcId="{7B03AC77-55B4-4BBB-BFCD-AC123081DECA}" destId="{CBEBEABF-8F8E-4362-93CB-33F6E5091878}" srcOrd="0" destOrd="0" presId="urn:microsoft.com/office/officeart/2005/8/layout/orgChart1"/>
    <dgm:cxn modelId="{CE71E8BF-F1F2-41AC-AF08-E0FBF716FBE3}" type="presParOf" srcId="{CBEBEABF-8F8E-4362-93CB-33F6E5091878}" destId="{EA9B45C9-009D-4188-B64D-A7AAE38E6A7F}" srcOrd="0" destOrd="0" presId="urn:microsoft.com/office/officeart/2005/8/layout/orgChart1"/>
    <dgm:cxn modelId="{8B4965D9-11A8-4BC5-8B38-F8155294F59C}" type="presParOf" srcId="{CBEBEABF-8F8E-4362-93CB-33F6E5091878}" destId="{1993C4E6-C992-484F-B04B-E048DEE67E11}" srcOrd="1" destOrd="0" presId="urn:microsoft.com/office/officeart/2005/8/layout/orgChart1"/>
    <dgm:cxn modelId="{706DDED9-6B1C-47FD-9AB4-5A6EA49E18BB}" type="presParOf" srcId="{7B03AC77-55B4-4BBB-BFCD-AC123081DECA}" destId="{37C25C0D-7070-4ACB-8404-06A13232726C}" srcOrd="1" destOrd="0" presId="urn:microsoft.com/office/officeart/2005/8/layout/orgChart1"/>
    <dgm:cxn modelId="{F3D5240A-5357-4B27-A3E5-28043C190E89}" type="presParOf" srcId="{37C25C0D-7070-4ACB-8404-06A13232726C}" destId="{60C0832D-6655-4C31-887A-C6F06C6BDD0F}" srcOrd="0" destOrd="0" presId="urn:microsoft.com/office/officeart/2005/8/layout/orgChart1"/>
    <dgm:cxn modelId="{93012158-D3B6-4C37-B53A-29F403C65A3E}" type="presParOf" srcId="{37C25C0D-7070-4ACB-8404-06A13232726C}" destId="{9DB25D04-4368-4CDD-BE1E-114DC770B9D5}" srcOrd="1" destOrd="0" presId="urn:microsoft.com/office/officeart/2005/8/layout/orgChart1"/>
    <dgm:cxn modelId="{BCD78B4B-F48F-4765-80EA-25AEBD20C4B4}" type="presParOf" srcId="{9DB25D04-4368-4CDD-BE1E-114DC770B9D5}" destId="{1862C15E-A705-4F6E-8657-F8314DA6394D}" srcOrd="0" destOrd="0" presId="urn:microsoft.com/office/officeart/2005/8/layout/orgChart1"/>
    <dgm:cxn modelId="{102B5DB2-0723-45CA-AC34-C863E379F6DB}" type="presParOf" srcId="{1862C15E-A705-4F6E-8657-F8314DA6394D}" destId="{4823A8EE-2991-4B70-B380-7ACB137712B7}" srcOrd="0" destOrd="0" presId="urn:microsoft.com/office/officeart/2005/8/layout/orgChart1"/>
    <dgm:cxn modelId="{760C1335-C1BA-4C2C-A112-57122DA79085}" type="presParOf" srcId="{1862C15E-A705-4F6E-8657-F8314DA6394D}" destId="{9777D515-513A-4038-B831-EBF7A735C905}" srcOrd="1" destOrd="0" presId="urn:microsoft.com/office/officeart/2005/8/layout/orgChart1"/>
    <dgm:cxn modelId="{ABEF4F2B-0DAA-44A2-A492-D16F4462F614}" type="presParOf" srcId="{9DB25D04-4368-4CDD-BE1E-114DC770B9D5}" destId="{71528EA8-C4D6-45FE-8EC0-617B9CB7A594}" srcOrd="1" destOrd="0" presId="urn:microsoft.com/office/officeart/2005/8/layout/orgChart1"/>
    <dgm:cxn modelId="{0CB15E02-E46A-4A77-92A0-5367A067950B}" type="presParOf" srcId="{9DB25D04-4368-4CDD-BE1E-114DC770B9D5}" destId="{B84D9377-B190-4FE1-A99D-EAF3F75E0EBA}" srcOrd="2" destOrd="0" presId="urn:microsoft.com/office/officeart/2005/8/layout/orgChart1"/>
    <dgm:cxn modelId="{03023639-ED22-48D5-AAF0-BED53E76FE15}" type="presParOf" srcId="{37C25C0D-7070-4ACB-8404-06A13232726C}" destId="{283F5CF7-4A3E-4856-BC62-8423DFF6480C}" srcOrd="2" destOrd="0" presId="urn:microsoft.com/office/officeart/2005/8/layout/orgChart1"/>
    <dgm:cxn modelId="{ECACB7CD-B0B7-410A-B32B-7C1054CE3FB7}" type="presParOf" srcId="{37C25C0D-7070-4ACB-8404-06A13232726C}" destId="{F23D8D7B-691F-4872-85E5-2418C4CC6976}" srcOrd="3" destOrd="0" presId="urn:microsoft.com/office/officeart/2005/8/layout/orgChart1"/>
    <dgm:cxn modelId="{CDBB73EA-17C0-400A-83D8-CE14C8427277}" type="presParOf" srcId="{F23D8D7B-691F-4872-85E5-2418C4CC6976}" destId="{3BE4CC4B-96B2-439D-88A7-D5246AE67A11}" srcOrd="0" destOrd="0" presId="urn:microsoft.com/office/officeart/2005/8/layout/orgChart1"/>
    <dgm:cxn modelId="{2E584291-DA98-4534-A306-7654D2B821F9}" type="presParOf" srcId="{3BE4CC4B-96B2-439D-88A7-D5246AE67A11}" destId="{C2278541-5040-4490-9E3E-BA797C23736B}" srcOrd="0" destOrd="0" presId="urn:microsoft.com/office/officeart/2005/8/layout/orgChart1"/>
    <dgm:cxn modelId="{57931EBA-C090-4722-8283-45C94F3FEADC}" type="presParOf" srcId="{3BE4CC4B-96B2-439D-88A7-D5246AE67A11}" destId="{6A12E389-BBE8-46FD-B7DF-66B6622DD013}" srcOrd="1" destOrd="0" presId="urn:microsoft.com/office/officeart/2005/8/layout/orgChart1"/>
    <dgm:cxn modelId="{FE3FD55A-2857-4A96-9327-922E4C21B035}" type="presParOf" srcId="{F23D8D7B-691F-4872-85E5-2418C4CC6976}" destId="{7AD03A4A-88E0-468A-8B2C-C8915792D1DC}" srcOrd="1" destOrd="0" presId="urn:microsoft.com/office/officeart/2005/8/layout/orgChart1"/>
    <dgm:cxn modelId="{EDA45B7C-9A8C-45BF-B9F5-F73FD58F414B}" type="presParOf" srcId="{F23D8D7B-691F-4872-85E5-2418C4CC6976}" destId="{87C7F039-A992-4913-BB3B-76ABDD6B21FB}" srcOrd="2" destOrd="0" presId="urn:microsoft.com/office/officeart/2005/8/layout/orgChart1"/>
    <dgm:cxn modelId="{3DFE7E94-9290-445C-99F2-DD78058972BB}" type="presParOf" srcId="{37C25C0D-7070-4ACB-8404-06A13232726C}" destId="{53D2D258-EC17-4F8E-B7BA-96343EE4B9C7}" srcOrd="4" destOrd="0" presId="urn:microsoft.com/office/officeart/2005/8/layout/orgChart1"/>
    <dgm:cxn modelId="{4D76A6DC-48FF-42BC-9AE0-19EEDDCA3CCA}" type="presParOf" srcId="{37C25C0D-7070-4ACB-8404-06A13232726C}" destId="{62E317AB-2CC4-4C55-8824-E91B453F8BD9}" srcOrd="5" destOrd="0" presId="urn:microsoft.com/office/officeart/2005/8/layout/orgChart1"/>
    <dgm:cxn modelId="{727C2CED-2631-4F24-BD2E-4AF632A5A519}" type="presParOf" srcId="{62E317AB-2CC4-4C55-8824-E91B453F8BD9}" destId="{A22E641C-B7D5-45AF-8CE3-86FFD7F47EE7}" srcOrd="0" destOrd="0" presId="urn:microsoft.com/office/officeart/2005/8/layout/orgChart1"/>
    <dgm:cxn modelId="{302BE163-29F6-43E5-BEBC-5763851957DE}" type="presParOf" srcId="{A22E641C-B7D5-45AF-8CE3-86FFD7F47EE7}" destId="{51ABA084-6CF0-470C-AA6D-19472BFB13B7}" srcOrd="0" destOrd="0" presId="urn:microsoft.com/office/officeart/2005/8/layout/orgChart1"/>
    <dgm:cxn modelId="{5DAF10B7-BC81-4616-9F37-D8A51E7B03EE}" type="presParOf" srcId="{A22E641C-B7D5-45AF-8CE3-86FFD7F47EE7}" destId="{CB47EFA9-C4F4-4A7E-A338-B5EF9D6DB066}" srcOrd="1" destOrd="0" presId="urn:microsoft.com/office/officeart/2005/8/layout/orgChart1"/>
    <dgm:cxn modelId="{71031A47-68B2-4573-BFA0-C16224953AA3}" type="presParOf" srcId="{62E317AB-2CC4-4C55-8824-E91B453F8BD9}" destId="{1D678E09-1482-4EB0-BCAB-A2590B053858}" srcOrd="1" destOrd="0" presId="urn:microsoft.com/office/officeart/2005/8/layout/orgChart1"/>
    <dgm:cxn modelId="{2A41806B-421B-4D78-BCAB-361B8442E493}" type="presParOf" srcId="{62E317AB-2CC4-4C55-8824-E91B453F8BD9}" destId="{81CC7C9A-ED82-4167-B0F0-170A1C465EF3}" srcOrd="2" destOrd="0" presId="urn:microsoft.com/office/officeart/2005/8/layout/orgChart1"/>
    <dgm:cxn modelId="{EA987E2C-3EB1-47DB-99A2-243B955435A9}" type="presParOf" srcId="{37C25C0D-7070-4ACB-8404-06A13232726C}" destId="{E7A76C17-E1CA-4FA9-AEB4-EDEAA859D36D}" srcOrd="6" destOrd="0" presId="urn:microsoft.com/office/officeart/2005/8/layout/orgChart1"/>
    <dgm:cxn modelId="{A9584803-FD28-4F75-A180-BB6254EE1480}" type="presParOf" srcId="{37C25C0D-7070-4ACB-8404-06A13232726C}" destId="{8B262EAD-0B6F-46D2-AB6B-25930348C141}" srcOrd="7" destOrd="0" presId="urn:microsoft.com/office/officeart/2005/8/layout/orgChart1"/>
    <dgm:cxn modelId="{B93303BF-2D11-471B-A5E3-2479EE84467C}" type="presParOf" srcId="{8B262EAD-0B6F-46D2-AB6B-25930348C141}" destId="{F9CD34BD-33C7-4C06-B6DE-B6F5CB8DB22D}" srcOrd="0" destOrd="0" presId="urn:microsoft.com/office/officeart/2005/8/layout/orgChart1"/>
    <dgm:cxn modelId="{0BB66B09-478E-4D96-93BC-5C4668099ACA}" type="presParOf" srcId="{F9CD34BD-33C7-4C06-B6DE-B6F5CB8DB22D}" destId="{8D4A4E8E-759F-4C9E-8498-209FB26A0281}" srcOrd="0" destOrd="0" presId="urn:microsoft.com/office/officeart/2005/8/layout/orgChart1"/>
    <dgm:cxn modelId="{ACC3D03A-DD8C-44B9-AEFC-2DA497D9A074}" type="presParOf" srcId="{F9CD34BD-33C7-4C06-B6DE-B6F5CB8DB22D}" destId="{96640449-7ECD-42DF-B0C3-D6D03889E51D}" srcOrd="1" destOrd="0" presId="urn:microsoft.com/office/officeart/2005/8/layout/orgChart1"/>
    <dgm:cxn modelId="{3B58425D-DB11-409D-A58E-AF44A0EFE7E7}" type="presParOf" srcId="{8B262EAD-0B6F-46D2-AB6B-25930348C141}" destId="{9BC85B70-6587-4E6F-BF8E-CA2F73501EB8}" srcOrd="1" destOrd="0" presId="urn:microsoft.com/office/officeart/2005/8/layout/orgChart1"/>
    <dgm:cxn modelId="{698B342B-CCFF-4E4B-8CD9-CC64BE5EE75E}" type="presParOf" srcId="{8B262EAD-0B6F-46D2-AB6B-25930348C141}" destId="{5E36E5BE-33A0-4A4E-A3E0-AC3D019DAD00}" srcOrd="2" destOrd="0" presId="urn:microsoft.com/office/officeart/2005/8/layout/orgChart1"/>
    <dgm:cxn modelId="{FDD86D20-2B74-4012-88C1-6A2C83630A8E}" type="presParOf" srcId="{37C25C0D-7070-4ACB-8404-06A13232726C}" destId="{A55A47CE-DF12-46D0-98C8-E9415B322DA0}" srcOrd="8" destOrd="0" presId="urn:microsoft.com/office/officeart/2005/8/layout/orgChart1"/>
    <dgm:cxn modelId="{495218E5-D756-4DC4-AA8E-2894CE1F22DF}" type="presParOf" srcId="{37C25C0D-7070-4ACB-8404-06A13232726C}" destId="{A7F792B6-8F58-482E-B8DF-5B8E6BFB82C9}" srcOrd="9" destOrd="0" presId="urn:microsoft.com/office/officeart/2005/8/layout/orgChart1"/>
    <dgm:cxn modelId="{52D260E1-52DF-4F38-9ED4-DF2D0DF51777}" type="presParOf" srcId="{A7F792B6-8F58-482E-B8DF-5B8E6BFB82C9}" destId="{56BD8B39-A449-4851-B14D-D38A026C785C}" srcOrd="0" destOrd="0" presId="urn:microsoft.com/office/officeart/2005/8/layout/orgChart1"/>
    <dgm:cxn modelId="{46E9AD10-60BA-4549-8200-8461757024B8}" type="presParOf" srcId="{56BD8B39-A449-4851-B14D-D38A026C785C}" destId="{34555239-9C0C-499D-A2D5-BB731A8E8488}" srcOrd="0" destOrd="0" presId="urn:microsoft.com/office/officeart/2005/8/layout/orgChart1"/>
    <dgm:cxn modelId="{9787A4F2-DB4B-4B48-AAC2-FD1AB08977EB}" type="presParOf" srcId="{56BD8B39-A449-4851-B14D-D38A026C785C}" destId="{3D35CA31-0926-49E5-944C-21D286DAE8A8}" srcOrd="1" destOrd="0" presId="urn:microsoft.com/office/officeart/2005/8/layout/orgChart1"/>
    <dgm:cxn modelId="{FE465EF5-7721-449D-BEC7-065FA064498D}" type="presParOf" srcId="{A7F792B6-8F58-482E-B8DF-5B8E6BFB82C9}" destId="{0AB58E38-BBF9-4D10-A371-F025AA9B3305}" srcOrd="1" destOrd="0" presId="urn:microsoft.com/office/officeart/2005/8/layout/orgChart1"/>
    <dgm:cxn modelId="{037956AA-090E-49B6-8C91-BFE1D000B2F1}" type="presParOf" srcId="{A7F792B6-8F58-482E-B8DF-5B8E6BFB82C9}" destId="{C3179387-3233-4579-B44A-3C667BD7A09C}" srcOrd="2" destOrd="0" presId="urn:microsoft.com/office/officeart/2005/8/layout/orgChart1"/>
    <dgm:cxn modelId="{C58A2D13-047F-406F-AE77-A80464EA4B17}" type="presParOf" srcId="{7B03AC77-55B4-4BBB-BFCD-AC123081DECA}" destId="{449F1A1D-3731-4A8E-B638-C986DE61A2A5}" srcOrd="2" destOrd="0" presId="urn:microsoft.com/office/officeart/2005/8/layout/orgChart1"/>
  </dgm:cxnLst>
  <dgm:bg>
    <a:blipFill>
      <a:blip xmlns:r="http://schemas.openxmlformats.org/officeDocument/2006/relationships" r:embed="rId1"/>
      <a:tile tx="0" ty="0" sx="100000" sy="100000" flip="none" algn="tl"/>
    </a:blip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3C2A04F-F30D-4782-9055-FA83821529B3}" type="doc">
      <dgm:prSet loTypeId="urn:microsoft.com/office/officeart/2005/8/layout/chevron1" loCatId="process" qsTypeId="urn:microsoft.com/office/officeart/2005/8/quickstyle/simple1" qsCatId="simple" csTypeId="urn:microsoft.com/office/officeart/2005/8/colors/accent1_2" csCatId="accent1" phldr="1"/>
      <dgm:spPr/>
    </dgm:pt>
    <dgm:pt modelId="{555DC9FF-217E-4744-95EA-738B3F689D93}">
      <dgm:prSet phldrT="[Text]"/>
      <dgm:spPr/>
      <dgm:t>
        <a:bodyPr/>
        <a:lstStyle/>
        <a:p>
          <a:r>
            <a:rPr lang="en-IN" dirty="0"/>
            <a:t>login</a:t>
          </a:r>
        </a:p>
      </dgm:t>
    </dgm:pt>
    <dgm:pt modelId="{120A3289-C86E-4827-BF3F-9095336A2033}" type="parTrans" cxnId="{77743335-248F-4851-9627-9ABC8124CF87}">
      <dgm:prSet/>
      <dgm:spPr/>
      <dgm:t>
        <a:bodyPr/>
        <a:lstStyle/>
        <a:p>
          <a:endParaRPr lang="en-IN"/>
        </a:p>
      </dgm:t>
    </dgm:pt>
    <dgm:pt modelId="{AB28CBCC-C4F8-46B6-A99B-BF5DF3DED5FF}" type="sibTrans" cxnId="{77743335-248F-4851-9627-9ABC8124CF87}">
      <dgm:prSet/>
      <dgm:spPr/>
      <dgm:t>
        <a:bodyPr/>
        <a:lstStyle/>
        <a:p>
          <a:endParaRPr lang="en-IN"/>
        </a:p>
      </dgm:t>
    </dgm:pt>
    <dgm:pt modelId="{F0BDBCCB-EC50-42D2-A294-56080B11CC5E}">
      <dgm:prSet phldrT="[Text]"/>
      <dgm:spPr/>
      <dgm:t>
        <a:bodyPr/>
        <a:lstStyle/>
        <a:p>
          <a:r>
            <a:rPr lang="en-IN" dirty="0"/>
            <a:t>Nutrition analysis</a:t>
          </a:r>
        </a:p>
      </dgm:t>
    </dgm:pt>
    <dgm:pt modelId="{4A85AA7C-8B9D-40F8-924C-C763D491C900}" type="parTrans" cxnId="{8C9F69D2-C3D7-46EB-B3FB-9FE603030FB9}">
      <dgm:prSet/>
      <dgm:spPr/>
      <dgm:t>
        <a:bodyPr/>
        <a:lstStyle/>
        <a:p>
          <a:endParaRPr lang="en-IN"/>
        </a:p>
      </dgm:t>
    </dgm:pt>
    <dgm:pt modelId="{629CEF56-02D3-4CEA-A58E-091B25A8404B}" type="sibTrans" cxnId="{8C9F69D2-C3D7-46EB-B3FB-9FE603030FB9}">
      <dgm:prSet/>
      <dgm:spPr/>
      <dgm:t>
        <a:bodyPr/>
        <a:lstStyle/>
        <a:p>
          <a:endParaRPr lang="en-IN"/>
        </a:p>
      </dgm:t>
    </dgm:pt>
    <dgm:pt modelId="{92AF38C7-A37D-4E32-B637-25BC576A028F}">
      <dgm:prSet phldrT="[Text]"/>
      <dgm:spPr/>
      <dgm:t>
        <a:bodyPr/>
        <a:lstStyle/>
        <a:p>
          <a:r>
            <a:rPr lang="en-IN" dirty="0"/>
            <a:t>report</a:t>
          </a:r>
        </a:p>
      </dgm:t>
    </dgm:pt>
    <dgm:pt modelId="{13CD414A-463E-4AAD-8788-E2434D4E7BBB}" type="parTrans" cxnId="{35B9D027-AFF2-4EB9-AC11-C7B2216265A4}">
      <dgm:prSet/>
      <dgm:spPr/>
      <dgm:t>
        <a:bodyPr/>
        <a:lstStyle/>
        <a:p>
          <a:endParaRPr lang="en-IN"/>
        </a:p>
      </dgm:t>
    </dgm:pt>
    <dgm:pt modelId="{19F9B3A1-926B-462E-8D47-52CAA49D5419}" type="sibTrans" cxnId="{35B9D027-AFF2-4EB9-AC11-C7B2216265A4}">
      <dgm:prSet/>
      <dgm:spPr/>
      <dgm:t>
        <a:bodyPr/>
        <a:lstStyle/>
        <a:p>
          <a:endParaRPr lang="en-IN"/>
        </a:p>
      </dgm:t>
    </dgm:pt>
    <dgm:pt modelId="{F78B8684-C357-4DBD-9120-72CACE7CD8A7}" type="pres">
      <dgm:prSet presAssocID="{03C2A04F-F30D-4782-9055-FA83821529B3}" presName="Name0" presStyleCnt="0">
        <dgm:presLayoutVars>
          <dgm:dir/>
          <dgm:animLvl val="lvl"/>
          <dgm:resizeHandles val="exact"/>
        </dgm:presLayoutVars>
      </dgm:prSet>
      <dgm:spPr/>
    </dgm:pt>
    <dgm:pt modelId="{6F80B3B3-29ED-4F8B-A263-D4EB540A9BF8}" type="pres">
      <dgm:prSet presAssocID="{555DC9FF-217E-4744-95EA-738B3F689D93}" presName="parTxOnly" presStyleLbl="node1" presStyleIdx="0" presStyleCnt="3" custLinFactNeighborX="19162" custLinFactNeighborY="4322">
        <dgm:presLayoutVars>
          <dgm:chMax val="0"/>
          <dgm:chPref val="0"/>
          <dgm:bulletEnabled val="1"/>
        </dgm:presLayoutVars>
      </dgm:prSet>
      <dgm:spPr/>
    </dgm:pt>
    <dgm:pt modelId="{83116076-634D-4401-9393-1A2B2311E046}" type="pres">
      <dgm:prSet presAssocID="{AB28CBCC-C4F8-46B6-A99B-BF5DF3DED5FF}" presName="parTxOnlySpace" presStyleCnt="0"/>
      <dgm:spPr/>
    </dgm:pt>
    <dgm:pt modelId="{15C43FFF-FC07-4CA2-862F-75F87ED7B7D0}" type="pres">
      <dgm:prSet presAssocID="{F0BDBCCB-EC50-42D2-A294-56080B11CC5E}" presName="parTxOnly" presStyleLbl="node1" presStyleIdx="1" presStyleCnt="3">
        <dgm:presLayoutVars>
          <dgm:chMax val="0"/>
          <dgm:chPref val="0"/>
          <dgm:bulletEnabled val="1"/>
        </dgm:presLayoutVars>
      </dgm:prSet>
      <dgm:spPr/>
    </dgm:pt>
    <dgm:pt modelId="{8D947BDF-E187-4C8C-9143-B0B8AC9E017A}" type="pres">
      <dgm:prSet presAssocID="{629CEF56-02D3-4CEA-A58E-091B25A8404B}" presName="parTxOnlySpace" presStyleCnt="0"/>
      <dgm:spPr/>
    </dgm:pt>
    <dgm:pt modelId="{8E84C64C-46BD-4906-BED4-122160B3231D}" type="pres">
      <dgm:prSet presAssocID="{92AF38C7-A37D-4E32-B637-25BC576A028F}" presName="parTxOnly" presStyleLbl="node1" presStyleIdx="2" presStyleCnt="3">
        <dgm:presLayoutVars>
          <dgm:chMax val="0"/>
          <dgm:chPref val="0"/>
          <dgm:bulletEnabled val="1"/>
        </dgm:presLayoutVars>
      </dgm:prSet>
      <dgm:spPr/>
    </dgm:pt>
  </dgm:ptLst>
  <dgm:cxnLst>
    <dgm:cxn modelId="{D20B850D-9277-46DC-8CE9-57E41806D840}" type="presOf" srcId="{03C2A04F-F30D-4782-9055-FA83821529B3}" destId="{F78B8684-C357-4DBD-9120-72CACE7CD8A7}" srcOrd="0" destOrd="0" presId="urn:microsoft.com/office/officeart/2005/8/layout/chevron1"/>
    <dgm:cxn modelId="{35B9D027-AFF2-4EB9-AC11-C7B2216265A4}" srcId="{03C2A04F-F30D-4782-9055-FA83821529B3}" destId="{92AF38C7-A37D-4E32-B637-25BC576A028F}" srcOrd="2" destOrd="0" parTransId="{13CD414A-463E-4AAD-8788-E2434D4E7BBB}" sibTransId="{19F9B3A1-926B-462E-8D47-52CAA49D5419}"/>
    <dgm:cxn modelId="{77743335-248F-4851-9627-9ABC8124CF87}" srcId="{03C2A04F-F30D-4782-9055-FA83821529B3}" destId="{555DC9FF-217E-4744-95EA-738B3F689D93}" srcOrd="0" destOrd="0" parTransId="{120A3289-C86E-4827-BF3F-9095336A2033}" sibTransId="{AB28CBCC-C4F8-46B6-A99B-BF5DF3DED5FF}"/>
    <dgm:cxn modelId="{225D5A43-9940-46F3-B278-9CE1B6E0239D}" type="presOf" srcId="{555DC9FF-217E-4744-95EA-738B3F689D93}" destId="{6F80B3B3-29ED-4F8B-A263-D4EB540A9BF8}" srcOrd="0" destOrd="0" presId="urn:microsoft.com/office/officeart/2005/8/layout/chevron1"/>
    <dgm:cxn modelId="{44702179-42F9-4B4C-9460-8230429B6211}" type="presOf" srcId="{92AF38C7-A37D-4E32-B637-25BC576A028F}" destId="{8E84C64C-46BD-4906-BED4-122160B3231D}" srcOrd="0" destOrd="0" presId="urn:microsoft.com/office/officeart/2005/8/layout/chevron1"/>
    <dgm:cxn modelId="{8C9F69D2-C3D7-46EB-B3FB-9FE603030FB9}" srcId="{03C2A04F-F30D-4782-9055-FA83821529B3}" destId="{F0BDBCCB-EC50-42D2-A294-56080B11CC5E}" srcOrd="1" destOrd="0" parTransId="{4A85AA7C-8B9D-40F8-924C-C763D491C900}" sibTransId="{629CEF56-02D3-4CEA-A58E-091B25A8404B}"/>
    <dgm:cxn modelId="{6AAC54D5-C439-43F7-8C3E-65094686A251}" type="presOf" srcId="{F0BDBCCB-EC50-42D2-A294-56080B11CC5E}" destId="{15C43FFF-FC07-4CA2-862F-75F87ED7B7D0}" srcOrd="0" destOrd="0" presId="urn:microsoft.com/office/officeart/2005/8/layout/chevron1"/>
    <dgm:cxn modelId="{24EB53FC-F62E-423A-9BF0-9DCE4B8205F1}" type="presParOf" srcId="{F78B8684-C357-4DBD-9120-72CACE7CD8A7}" destId="{6F80B3B3-29ED-4F8B-A263-D4EB540A9BF8}" srcOrd="0" destOrd="0" presId="urn:microsoft.com/office/officeart/2005/8/layout/chevron1"/>
    <dgm:cxn modelId="{D1FB1558-98E6-45CA-946B-977476041CF0}" type="presParOf" srcId="{F78B8684-C357-4DBD-9120-72CACE7CD8A7}" destId="{83116076-634D-4401-9393-1A2B2311E046}" srcOrd="1" destOrd="0" presId="urn:microsoft.com/office/officeart/2005/8/layout/chevron1"/>
    <dgm:cxn modelId="{329DB9A2-8F85-4ADB-8E33-9F34F2D2B988}" type="presParOf" srcId="{F78B8684-C357-4DBD-9120-72CACE7CD8A7}" destId="{15C43FFF-FC07-4CA2-862F-75F87ED7B7D0}" srcOrd="2" destOrd="0" presId="urn:microsoft.com/office/officeart/2005/8/layout/chevron1"/>
    <dgm:cxn modelId="{C1F6B5EB-073D-4090-BB6A-2D83BC09CA8B}" type="presParOf" srcId="{F78B8684-C357-4DBD-9120-72CACE7CD8A7}" destId="{8D947BDF-E187-4C8C-9143-B0B8AC9E017A}" srcOrd="3" destOrd="0" presId="urn:microsoft.com/office/officeart/2005/8/layout/chevron1"/>
    <dgm:cxn modelId="{7964CC39-DF61-46F2-ABEE-58CF29D2AB6D}" type="presParOf" srcId="{F78B8684-C357-4DBD-9120-72CACE7CD8A7}" destId="{8E84C64C-46BD-4906-BED4-122160B3231D}" srcOrd="4" destOrd="0" presId="urn:microsoft.com/office/officeart/2005/8/layout/chevro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485D7C7-5E14-4577-B49A-4F03B31FF25E}" type="doc">
      <dgm:prSet loTypeId="urn:microsoft.com/office/officeart/2005/8/layout/vList3" loCatId="list" qsTypeId="urn:microsoft.com/office/officeart/2005/8/quickstyle/simple1" qsCatId="simple" csTypeId="urn:microsoft.com/office/officeart/2005/8/colors/accent1_2" csCatId="accent1" phldr="1"/>
      <dgm:spPr/>
    </dgm:pt>
    <dgm:pt modelId="{532A4AD0-DF78-4740-8350-EE58623E55C9}">
      <dgm:prSet phldrT="[Text]"/>
      <dgm:spPr/>
      <dgm:t>
        <a:bodyPr/>
        <a:lstStyle/>
        <a:p>
          <a:r>
            <a:rPr lang="en-IN" dirty="0">
              <a:latin typeface="Times New Roman" panose="02020603050405020304" pitchFamily="18" charset="0"/>
              <a:cs typeface="Times New Roman" panose="02020603050405020304" pitchFamily="18" charset="0"/>
            </a:rPr>
            <a:t>Home Page  </a:t>
          </a:r>
        </a:p>
      </dgm:t>
    </dgm:pt>
    <dgm:pt modelId="{CC74B444-58B1-4B0F-BAAC-3160392CA872}" type="parTrans" cxnId="{7D95CFE3-4D83-4286-9434-5F12B5D02F76}">
      <dgm:prSet/>
      <dgm:spPr/>
      <dgm:t>
        <a:bodyPr/>
        <a:lstStyle/>
        <a:p>
          <a:endParaRPr lang="en-IN"/>
        </a:p>
      </dgm:t>
    </dgm:pt>
    <dgm:pt modelId="{AAB9621F-FB20-427D-B296-E557CDC42109}" type="sibTrans" cxnId="{7D95CFE3-4D83-4286-9434-5F12B5D02F76}">
      <dgm:prSet/>
      <dgm:spPr/>
      <dgm:t>
        <a:bodyPr/>
        <a:lstStyle/>
        <a:p>
          <a:endParaRPr lang="en-IN"/>
        </a:p>
      </dgm:t>
    </dgm:pt>
    <dgm:pt modelId="{15953ACC-4E4F-4FBB-B4F4-6C91AA2E105A}" type="pres">
      <dgm:prSet presAssocID="{3485D7C7-5E14-4577-B49A-4F03B31FF25E}" presName="linearFlow" presStyleCnt="0">
        <dgm:presLayoutVars>
          <dgm:dir/>
          <dgm:resizeHandles val="exact"/>
        </dgm:presLayoutVars>
      </dgm:prSet>
      <dgm:spPr/>
    </dgm:pt>
    <dgm:pt modelId="{A6558CC9-DA74-4412-A6DB-901EF58B3B0E}" type="pres">
      <dgm:prSet presAssocID="{532A4AD0-DF78-4740-8350-EE58623E55C9}" presName="composite" presStyleCnt="0"/>
      <dgm:spPr/>
    </dgm:pt>
    <dgm:pt modelId="{950A88CA-95CF-443F-838E-87D03D65F084}" type="pres">
      <dgm:prSet presAssocID="{532A4AD0-DF78-4740-8350-EE58623E55C9}" presName="imgShp" presStyleLbl="fgImgPlace1" presStyleIdx="0" presStyleCnt="1"/>
      <dgm:spPr>
        <a:blipFill rotWithShape="1">
          <a:blip xmlns:r="http://schemas.openxmlformats.org/officeDocument/2006/relationships" r:embed="rId1"/>
          <a:srcRect/>
          <a:stretch>
            <a:fillRect l="-25000" r="-25000"/>
          </a:stretch>
        </a:blipFill>
      </dgm:spPr>
    </dgm:pt>
    <dgm:pt modelId="{42695DBC-37C6-4A1D-B823-84D226790DFE}" type="pres">
      <dgm:prSet presAssocID="{532A4AD0-DF78-4740-8350-EE58623E55C9}" presName="txShp" presStyleLbl="node1" presStyleIdx="0" presStyleCnt="1" custLinFactNeighborX="-1408" custLinFactNeighborY="-881">
        <dgm:presLayoutVars>
          <dgm:bulletEnabled val="1"/>
        </dgm:presLayoutVars>
      </dgm:prSet>
      <dgm:spPr/>
    </dgm:pt>
  </dgm:ptLst>
  <dgm:cxnLst>
    <dgm:cxn modelId="{65246D5E-D059-4139-9107-741383A2974D}" type="presOf" srcId="{532A4AD0-DF78-4740-8350-EE58623E55C9}" destId="{42695DBC-37C6-4A1D-B823-84D226790DFE}" srcOrd="0" destOrd="0" presId="urn:microsoft.com/office/officeart/2005/8/layout/vList3"/>
    <dgm:cxn modelId="{7D95CFE3-4D83-4286-9434-5F12B5D02F76}" srcId="{3485D7C7-5E14-4577-B49A-4F03B31FF25E}" destId="{532A4AD0-DF78-4740-8350-EE58623E55C9}" srcOrd="0" destOrd="0" parTransId="{CC74B444-58B1-4B0F-BAAC-3160392CA872}" sibTransId="{AAB9621F-FB20-427D-B296-E557CDC42109}"/>
    <dgm:cxn modelId="{C392F5F0-27D9-4D58-AD52-6FCE5D7EF116}" type="presOf" srcId="{3485D7C7-5E14-4577-B49A-4F03B31FF25E}" destId="{15953ACC-4E4F-4FBB-B4F4-6C91AA2E105A}" srcOrd="0" destOrd="0" presId="urn:microsoft.com/office/officeart/2005/8/layout/vList3"/>
    <dgm:cxn modelId="{77EEA30F-E6DF-4083-A9C1-81506F8CAC71}" type="presParOf" srcId="{15953ACC-4E4F-4FBB-B4F4-6C91AA2E105A}" destId="{A6558CC9-DA74-4412-A6DB-901EF58B3B0E}" srcOrd="0" destOrd="0" presId="urn:microsoft.com/office/officeart/2005/8/layout/vList3"/>
    <dgm:cxn modelId="{F2C52CC8-5E91-4A82-9051-5CC2B9FCEAB9}" type="presParOf" srcId="{A6558CC9-DA74-4412-A6DB-901EF58B3B0E}" destId="{950A88CA-95CF-443F-838E-87D03D65F084}" srcOrd="0" destOrd="0" presId="urn:microsoft.com/office/officeart/2005/8/layout/vList3"/>
    <dgm:cxn modelId="{2FB8C95A-D480-4224-BE07-D51CFBEA96C8}" type="presParOf" srcId="{A6558CC9-DA74-4412-A6DB-901EF58B3B0E}" destId="{42695DBC-37C6-4A1D-B823-84D226790DFE}"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485D7C7-5E14-4577-B49A-4F03B31FF25E}"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IN"/>
        </a:p>
      </dgm:t>
    </dgm:pt>
    <dgm:pt modelId="{532A4AD0-DF78-4740-8350-EE58623E55C9}">
      <dgm:prSet phldrT="[Text]"/>
      <dgm:spPr/>
      <dgm:t>
        <a:bodyPr/>
        <a:lstStyle/>
        <a:p>
          <a:r>
            <a:rPr lang="en-IN" i="0" dirty="0">
              <a:latin typeface="Times New Roman" panose="02020603050405020304" pitchFamily="18" charset="0"/>
              <a:cs typeface="Times New Roman" panose="02020603050405020304" pitchFamily="18" charset="0"/>
            </a:rPr>
            <a:t>Registration page </a:t>
          </a:r>
        </a:p>
      </dgm:t>
    </dgm:pt>
    <dgm:pt modelId="{CC74B444-58B1-4B0F-BAAC-3160392CA872}" type="parTrans" cxnId="{7D95CFE3-4D83-4286-9434-5F12B5D02F76}">
      <dgm:prSet/>
      <dgm:spPr/>
      <dgm:t>
        <a:bodyPr/>
        <a:lstStyle/>
        <a:p>
          <a:endParaRPr lang="en-IN"/>
        </a:p>
      </dgm:t>
    </dgm:pt>
    <dgm:pt modelId="{AAB9621F-FB20-427D-B296-E557CDC42109}" type="sibTrans" cxnId="{7D95CFE3-4D83-4286-9434-5F12B5D02F76}">
      <dgm:prSet/>
      <dgm:spPr/>
      <dgm:t>
        <a:bodyPr/>
        <a:lstStyle/>
        <a:p>
          <a:endParaRPr lang="en-IN"/>
        </a:p>
      </dgm:t>
    </dgm:pt>
    <dgm:pt modelId="{15953ACC-4E4F-4FBB-B4F4-6C91AA2E105A}" type="pres">
      <dgm:prSet presAssocID="{3485D7C7-5E14-4577-B49A-4F03B31FF25E}" presName="linearFlow" presStyleCnt="0">
        <dgm:presLayoutVars>
          <dgm:dir/>
          <dgm:resizeHandles val="exact"/>
        </dgm:presLayoutVars>
      </dgm:prSet>
      <dgm:spPr/>
    </dgm:pt>
    <dgm:pt modelId="{A6558CC9-DA74-4412-A6DB-901EF58B3B0E}" type="pres">
      <dgm:prSet presAssocID="{532A4AD0-DF78-4740-8350-EE58623E55C9}" presName="composite" presStyleCnt="0"/>
      <dgm:spPr/>
    </dgm:pt>
    <dgm:pt modelId="{950A88CA-95CF-443F-838E-87D03D65F084}" type="pres">
      <dgm:prSet presAssocID="{532A4AD0-DF78-4740-8350-EE58623E55C9}" presName="imgShp" presStyleLbl="fgImgPlace1" presStyleIdx="0" presStyleCnt="1"/>
      <dgm:spPr/>
    </dgm:pt>
    <dgm:pt modelId="{42695DBC-37C6-4A1D-B823-84D226790DFE}" type="pres">
      <dgm:prSet presAssocID="{532A4AD0-DF78-4740-8350-EE58623E55C9}" presName="txShp" presStyleLbl="node1" presStyleIdx="0" presStyleCnt="1" custLinFactNeighborX="-1408" custLinFactNeighborY="-881">
        <dgm:presLayoutVars>
          <dgm:bulletEnabled val="1"/>
        </dgm:presLayoutVars>
      </dgm:prSet>
      <dgm:spPr/>
    </dgm:pt>
  </dgm:ptLst>
  <dgm:cxnLst>
    <dgm:cxn modelId="{65246D5E-D059-4139-9107-741383A2974D}" type="presOf" srcId="{532A4AD0-DF78-4740-8350-EE58623E55C9}" destId="{42695DBC-37C6-4A1D-B823-84D226790DFE}" srcOrd="0" destOrd="0" presId="urn:microsoft.com/office/officeart/2005/8/layout/vList3"/>
    <dgm:cxn modelId="{7D95CFE3-4D83-4286-9434-5F12B5D02F76}" srcId="{3485D7C7-5E14-4577-B49A-4F03B31FF25E}" destId="{532A4AD0-DF78-4740-8350-EE58623E55C9}" srcOrd="0" destOrd="0" parTransId="{CC74B444-58B1-4B0F-BAAC-3160392CA872}" sibTransId="{AAB9621F-FB20-427D-B296-E557CDC42109}"/>
    <dgm:cxn modelId="{C392F5F0-27D9-4D58-AD52-6FCE5D7EF116}" type="presOf" srcId="{3485D7C7-5E14-4577-B49A-4F03B31FF25E}" destId="{15953ACC-4E4F-4FBB-B4F4-6C91AA2E105A}" srcOrd="0" destOrd="0" presId="urn:microsoft.com/office/officeart/2005/8/layout/vList3"/>
    <dgm:cxn modelId="{77EEA30F-E6DF-4083-A9C1-81506F8CAC71}" type="presParOf" srcId="{15953ACC-4E4F-4FBB-B4F4-6C91AA2E105A}" destId="{A6558CC9-DA74-4412-A6DB-901EF58B3B0E}" srcOrd="0" destOrd="0" presId="urn:microsoft.com/office/officeart/2005/8/layout/vList3"/>
    <dgm:cxn modelId="{F2C52CC8-5E91-4A82-9051-5CC2B9FCEAB9}" type="presParOf" srcId="{A6558CC9-DA74-4412-A6DB-901EF58B3B0E}" destId="{950A88CA-95CF-443F-838E-87D03D65F084}" srcOrd="0" destOrd="0" presId="urn:microsoft.com/office/officeart/2005/8/layout/vList3"/>
    <dgm:cxn modelId="{2FB8C95A-D480-4224-BE07-D51CFBEA96C8}" type="presParOf" srcId="{A6558CC9-DA74-4412-A6DB-901EF58B3B0E}" destId="{42695DBC-37C6-4A1D-B823-84D226790DFE}"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485D7C7-5E14-4577-B49A-4F03B31FF25E}"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IN"/>
        </a:p>
      </dgm:t>
    </dgm:pt>
    <dgm:pt modelId="{532A4AD0-DF78-4740-8350-EE58623E55C9}">
      <dgm:prSet phldrT="[Text]"/>
      <dgm:spPr/>
      <dgm:t>
        <a:bodyPr/>
        <a:lstStyle/>
        <a:p>
          <a:r>
            <a:rPr lang="en-IN" i="0" dirty="0">
              <a:latin typeface="Times New Roman" panose="02020603050405020304" pitchFamily="18" charset="0"/>
              <a:cs typeface="Times New Roman" panose="02020603050405020304" pitchFamily="18" charset="0"/>
            </a:rPr>
            <a:t>Login page </a:t>
          </a:r>
        </a:p>
      </dgm:t>
    </dgm:pt>
    <dgm:pt modelId="{CC74B444-58B1-4B0F-BAAC-3160392CA872}" type="parTrans" cxnId="{7D95CFE3-4D83-4286-9434-5F12B5D02F76}">
      <dgm:prSet/>
      <dgm:spPr/>
      <dgm:t>
        <a:bodyPr/>
        <a:lstStyle/>
        <a:p>
          <a:endParaRPr lang="en-IN"/>
        </a:p>
      </dgm:t>
    </dgm:pt>
    <dgm:pt modelId="{AAB9621F-FB20-427D-B296-E557CDC42109}" type="sibTrans" cxnId="{7D95CFE3-4D83-4286-9434-5F12B5D02F76}">
      <dgm:prSet/>
      <dgm:spPr/>
      <dgm:t>
        <a:bodyPr/>
        <a:lstStyle/>
        <a:p>
          <a:endParaRPr lang="en-IN"/>
        </a:p>
      </dgm:t>
    </dgm:pt>
    <dgm:pt modelId="{15953ACC-4E4F-4FBB-B4F4-6C91AA2E105A}" type="pres">
      <dgm:prSet presAssocID="{3485D7C7-5E14-4577-B49A-4F03B31FF25E}" presName="linearFlow" presStyleCnt="0">
        <dgm:presLayoutVars>
          <dgm:dir/>
          <dgm:resizeHandles val="exact"/>
        </dgm:presLayoutVars>
      </dgm:prSet>
      <dgm:spPr/>
    </dgm:pt>
    <dgm:pt modelId="{A6558CC9-DA74-4412-A6DB-901EF58B3B0E}" type="pres">
      <dgm:prSet presAssocID="{532A4AD0-DF78-4740-8350-EE58623E55C9}" presName="composite" presStyleCnt="0"/>
      <dgm:spPr/>
    </dgm:pt>
    <dgm:pt modelId="{950A88CA-95CF-443F-838E-87D03D65F084}" type="pres">
      <dgm:prSet presAssocID="{532A4AD0-DF78-4740-8350-EE58623E55C9}" presName="imgShp" presStyleLbl="fgImgPlace1" presStyleIdx="0" presStyleCnt="1"/>
      <dgm:spPr/>
    </dgm:pt>
    <dgm:pt modelId="{42695DBC-37C6-4A1D-B823-84D226790DFE}" type="pres">
      <dgm:prSet presAssocID="{532A4AD0-DF78-4740-8350-EE58623E55C9}" presName="txShp" presStyleLbl="node1" presStyleIdx="0" presStyleCnt="1" custLinFactNeighborX="-1408" custLinFactNeighborY="-881">
        <dgm:presLayoutVars>
          <dgm:bulletEnabled val="1"/>
        </dgm:presLayoutVars>
      </dgm:prSet>
      <dgm:spPr/>
    </dgm:pt>
  </dgm:ptLst>
  <dgm:cxnLst>
    <dgm:cxn modelId="{65246D5E-D059-4139-9107-741383A2974D}" type="presOf" srcId="{532A4AD0-DF78-4740-8350-EE58623E55C9}" destId="{42695DBC-37C6-4A1D-B823-84D226790DFE}" srcOrd="0" destOrd="0" presId="urn:microsoft.com/office/officeart/2005/8/layout/vList3"/>
    <dgm:cxn modelId="{7D95CFE3-4D83-4286-9434-5F12B5D02F76}" srcId="{3485D7C7-5E14-4577-B49A-4F03B31FF25E}" destId="{532A4AD0-DF78-4740-8350-EE58623E55C9}" srcOrd="0" destOrd="0" parTransId="{CC74B444-58B1-4B0F-BAAC-3160392CA872}" sibTransId="{AAB9621F-FB20-427D-B296-E557CDC42109}"/>
    <dgm:cxn modelId="{C392F5F0-27D9-4D58-AD52-6FCE5D7EF116}" type="presOf" srcId="{3485D7C7-5E14-4577-B49A-4F03B31FF25E}" destId="{15953ACC-4E4F-4FBB-B4F4-6C91AA2E105A}" srcOrd="0" destOrd="0" presId="urn:microsoft.com/office/officeart/2005/8/layout/vList3"/>
    <dgm:cxn modelId="{77EEA30F-E6DF-4083-A9C1-81506F8CAC71}" type="presParOf" srcId="{15953ACC-4E4F-4FBB-B4F4-6C91AA2E105A}" destId="{A6558CC9-DA74-4412-A6DB-901EF58B3B0E}" srcOrd="0" destOrd="0" presId="urn:microsoft.com/office/officeart/2005/8/layout/vList3"/>
    <dgm:cxn modelId="{F2C52CC8-5E91-4A82-9051-5CC2B9FCEAB9}" type="presParOf" srcId="{A6558CC9-DA74-4412-A6DB-901EF58B3B0E}" destId="{950A88CA-95CF-443F-838E-87D03D65F084}" srcOrd="0" destOrd="0" presId="urn:microsoft.com/office/officeart/2005/8/layout/vList3"/>
    <dgm:cxn modelId="{2FB8C95A-D480-4224-BE07-D51CFBEA96C8}" type="presParOf" srcId="{A6558CC9-DA74-4412-A6DB-901EF58B3B0E}" destId="{42695DBC-37C6-4A1D-B823-84D226790DFE}"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485D7C7-5E14-4577-B49A-4F03B31FF25E}"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IN"/>
        </a:p>
      </dgm:t>
    </dgm:pt>
    <dgm:pt modelId="{532A4AD0-DF78-4740-8350-EE58623E55C9}">
      <dgm:prSet phldrT="[Text]"/>
      <dgm:spPr/>
      <dgm:t>
        <a:bodyPr/>
        <a:lstStyle/>
        <a:p>
          <a:r>
            <a:rPr lang="en-IN" i="0" dirty="0">
              <a:latin typeface="Times New Roman" panose="02020603050405020304" pitchFamily="18" charset="0"/>
              <a:cs typeface="Times New Roman" panose="02020603050405020304" pitchFamily="18" charset="0"/>
            </a:rPr>
            <a:t>Google Verification</a:t>
          </a:r>
        </a:p>
      </dgm:t>
    </dgm:pt>
    <dgm:pt modelId="{CC74B444-58B1-4B0F-BAAC-3160392CA872}" type="parTrans" cxnId="{7D95CFE3-4D83-4286-9434-5F12B5D02F76}">
      <dgm:prSet/>
      <dgm:spPr/>
      <dgm:t>
        <a:bodyPr/>
        <a:lstStyle/>
        <a:p>
          <a:endParaRPr lang="en-IN"/>
        </a:p>
      </dgm:t>
    </dgm:pt>
    <dgm:pt modelId="{AAB9621F-FB20-427D-B296-E557CDC42109}" type="sibTrans" cxnId="{7D95CFE3-4D83-4286-9434-5F12B5D02F76}">
      <dgm:prSet/>
      <dgm:spPr/>
      <dgm:t>
        <a:bodyPr/>
        <a:lstStyle/>
        <a:p>
          <a:endParaRPr lang="en-IN"/>
        </a:p>
      </dgm:t>
    </dgm:pt>
    <dgm:pt modelId="{15953ACC-4E4F-4FBB-B4F4-6C91AA2E105A}" type="pres">
      <dgm:prSet presAssocID="{3485D7C7-5E14-4577-B49A-4F03B31FF25E}" presName="linearFlow" presStyleCnt="0">
        <dgm:presLayoutVars>
          <dgm:dir/>
          <dgm:resizeHandles val="exact"/>
        </dgm:presLayoutVars>
      </dgm:prSet>
      <dgm:spPr/>
    </dgm:pt>
    <dgm:pt modelId="{A6558CC9-DA74-4412-A6DB-901EF58B3B0E}" type="pres">
      <dgm:prSet presAssocID="{532A4AD0-DF78-4740-8350-EE58623E55C9}" presName="composite" presStyleCnt="0"/>
      <dgm:spPr/>
    </dgm:pt>
    <dgm:pt modelId="{950A88CA-95CF-443F-838E-87D03D65F084}" type="pres">
      <dgm:prSet presAssocID="{532A4AD0-DF78-4740-8350-EE58623E55C9}" presName="imgShp" presStyleLbl="fgImgPlace1" presStyleIdx="0" presStyleCnt="1" custLinFactNeighborX="3375" custLinFactNeighborY="0"/>
      <dgm:spPr>
        <a:blipFill>
          <a:blip xmlns:r="http://schemas.openxmlformats.org/officeDocument/2006/relationships" r:embed="rId1">
            <a:extLst>
              <a:ext uri="{28A0092B-C50C-407E-A947-70E740481C1C}">
                <a14:useLocalDpi xmlns:a14="http://schemas.microsoft.com/office/drawing/2010/main" val="0"/>
              </a:ext>
            </a:extLst>
          </a:blip>
          <a:srcRect/>
          <a:stretch>
            <a:fillRect l="-11000" r="-11000"/>
          </a:stretch>
        </a:blipFill>
      </dgm:spPr>
    </dgm:pt>
    <dgm:pt modelId="{42695DBC-37C6-4A1D-B823-84D226790DFE}" type="pres">
      <dgm:prSet presAssocID="{532A4AD0-DF78-4740-8350-EE58623E55C9}" presName="txShp" presStyleLbl="node1" presStyleIdx="0" presStyleCnt="1" custLinFactNeighborX="-1408" custLinFactNeighborY="-881">
        <dgm:presLayoutVars>
          <dgm:bulletEnabled val="1"/>
        </dgm:presLayoutVars>
      </dgm:prSet>
      <dgm:spPr/>
    </dgm:pt>
  </dgm:ptLst>
  <dgm:cxnLst>
    <dgm:cxn modelId="{65246D5E-D059-4139-9107-741383A2974D}" type="presOf" srcId="{532A4AD0-DF78-4740-8350-EE58623E55C9}" destId="{42695DBC-37C6-4A1D-B823-84D226790DFE}" srcOrd="0" destOrd="0" presId="urn:microsoft.com/office/officeart/2005/8/layout/vList3"/>
    <dgm:cxn modelId="{7D95CFE3-4D83-4286-9434-5F12B5D02F76}" srcId="{3485D7C7-5E14-4577-B49A-4F03B31FF25E}" destId="{532A4AD0-DF78-4740-8350-EE58623E55C9}" srcOrd="0" destOrd="0" parTransId="{CC74B444-58B1-4B0F-BAAC-3160392CA872}" sibTransId="{AAB9621F-FB20-427D-B296-E557CDC42109}"/>
    <dgm:cxn modelId="{C392F5F0-27D9-4D58-AD52-6FCE5D7EF116}" type="presOf" srcId="{3485D7C7-5E14-4577-B49A-4F03B31FF25E}" destId="{15953ACC-4E4F-4FBB-B4F4-6C91AA2E105A}" srcOrd="0" destOrd="0" presId="urn:microsoft.com/office/officeart/2005/8/layout/vList3"/>
    <dgm:cxn modelId="{77EEA30F-E6DF-4083-A9C1-81506F8CAC71}" type="presParOf" srcId="{15953ACC-4E4F-4FBB-B4F4-6C91AA2E105A}" destId="{A6558CC9-DA74-4412-A6DB-901EF58B3B0E}" srcOrd="0" destOrd="0" presId="urn:microsoft.com/office/officeart/2005/8/layout/vList3"/>
    <dgm:cxn modelId="{F2C52CC8-5E91-4A82-9051-5CC2B9FCEAB9}" type="presParOf" srcId="{A6558CC9-DA74-4412-A6DB-901EF58B3B0E}" destId="{950A88CA-95CF-443F-838E-87D03D65F084}" srcOrd="0" destOrd="0" presId="urn:microsoft.com/office/officeart/2005/8/layout/vList3"/>
    <dgm:cxn modelId="{2FB8C95A-D480-4224-BE07-D51CFBEA96C8}" type="presParOf" srcId="{A6558CC9-DA74-4412-A6DB-901EF58B3B0E}" destId="{42695DBC-37C6-4A1D-B823-84D226790DFE}"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485D7C7-5E14-4577-B49A-4F03B31FF25E}"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IN"/>
        </a:p>
      </dgm:t>
    </dgm:pt>
    <dgm:pt modelId="{532A4AD0-DF78-4740-8350-EE58623E55C9}">
      <dgm:prSet phldrT="[Text]"/>
      <dgm:spPr/>
      <dgm:t>
        <a:bodyPr/>
        <a:lstStyle/>
        <a:p>
          <a:r>
            <a:rPr lang="en-IN" dirty="0"/>
            <a:t>Dashboard </a:t>
          </a:r>
        </a:p>
      </dgm:t>
    </dgm:pt>
    <dgm:pt modelId="{CC74B444-58B1-4B0F-BAAC-3160392CA872}" type="parTrans" cxnId="{7D95CFE3-4D83-4286-9434-5F12B5D02F76}">
      <dgm:prSet/>
      <dgm:spPr/>
      <dgm:t>
        <a:bodyPr/>
        <a:lstStyle/>
        <a:p>
          <a:endParaRPr lang="en-IN"/>
        </a:p>
      </dgm:t>
    </dgm:pt>
    <dgm:pt modelId="{AAB9621F-FB20-427D-B296-E557CDC42109}" type="sibTrans" cxnId="{7D95CFE3-4D83-4286-9434-5F12B5D02F76}">
      <dgm:prSet/>
      <dgm:spPr/>
      <dgm:t>
        <a:bodyPr/>
        <a:lstStyle/>
        <a:p>
          <a:endParaRPr lang="en-IN"/>
        </a:p>
      </dgm:t>
    </dgm:pt>
    <dgm:pt modelId="{15953ACC-4E4F-4FBB-B4F4-6C91AA2E105A}" type="pres">
      <dgm:prSet presAssocID="{3485D7C7-5E14-4577-B49A-4F03B31FF25E}" presName="linearFlow" presStyleCnt="0">
        <dgm:presLayoutVars>
          <dgm:dir/>
          <dgm:resizeHandles val="exact"/>
        </dgm:presLayoutVars>
      </dgm:prSet>
      <dgm:spPr/>
    </dgm:pt>
    <dgm:pt modelId="{A6558CC9-DA74-4412-A6DB-901EF58B3B0E}" type="pres">
      <dgm:prSet presAssocID="{532A4AD0-DF78-4740-8350-EE58623E55C9}" presName="composite" presStyleCnt="0"/>
      <dgm:spPr/>
    </dgm:pt>
    <dgm:pt modelId="{950A88CA-95CF-443F-838E-87D03D65F084}" type="pres">
      <dgm:prSet presAssocID="{532A4AD0-DF78-4740-8350-EE58623E55C9}" presName="imgShp" presStyleLbl="fgImgPlace1" presStyleIdx="0" presStyleCnt="1" custScaleX="99189" custLinFactNeighborX="7666" custLinFactNeighborY="1955"/>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42695DBC-37C6-4A1D-B823-84D226790DFE}" type="pres">
      <dgm:prSet presAssocID="{532A4AD0-DF78-4740-8350-EE58623E55C9}" presName="txShp" presStyleLbl="node1" presStyleIdx="0" presStyleCnt="1" custLinFactNeighborX="-626" custLinFactNeighborY="-2756">
        <dgm:presLayoutVars>
          <dgm:bulletEnabled val="1"/>
        </dgm:presLayoutVars>
      </dgm:prSet>
      <dgm:spPr/>
    </dgm:pt>
  </dgm:ptLst>
  <dgm:cxnLst>
    <dgm:cxn modelId="{65246D5E-D059-4139-9107-741383A2974D}" type="presOf" srcId="{532A4AD0-DF78-4740-8350-EE58623E55C9}" destId="{42695DBC-37C6-4A1D-B823-84D226790DFE}" srcOrd="0" destOrd="0" presId="urn:microsoft.com/office/officeart/2005/8/layout/vList3"/>
    <dgm:cxn modelId="{7D95CFE3-4D83-4286-9434-5F12B5D02F76}" srcId="{3485D7C7-5E14-4577-B49A-4F03B31FF25E}" destId="{532A4AD0-DF78-4740-8350-EE58623E55C9}" srcOrd="0" destOrd="0" parTransId="{CC74B444-58B1-4B0F-BAAC-3160392CA872}" sibTransId="{AAB9621F-FB20-427D-B296-E557CDC42109}"/>
    <dgm:cxn modelId="{C392F5F0-27D9-4D58-AD52-6FCE5D7EF116}" type="presOf" srcId="{3485D7C7-5E14-4577-B49A-4F03B31FF25E}" destId="{15953ACC-4E4F-4FBB-B4F4-6C91AA2E105A}" srcOrd="0" destOrd="0" presId="urn:microsoft.com/office/officeart/2005/8/layout/vList3"/>
    <dgm:cxn modelId="{77EEA30F-E6DF-4083-A9C1-81506F8CAC71}" type="presParOf" srcId="{15953ACC-4E4F-4FBB-B4F4-6C91AA2E105A}" destId="{A6558CC9-DA74-4412-A6DB-901EF58B3B0E}" srcOrd="0" destOrd="0" presId="urn:microsoft.com/office/officeart/2005/8/layout/vList3"/>
    <dgm:cxn modelId="{F2C52CC8-5E91-4A82-9051-5CC2B9FCEAB9}" type="presParOf" srcId="{A6558CC9-DA74-4412-A6DB-901EF58B3B0E}" destId="{950A88CA-95CF-443F-838E-87D03D65F084}" srcOrd="0" destOrd="0" presId="urn:microsoft.com/office/officeart/2005/8/layout/vList3"/>
    <dgm:cxn modelId="{2FB8C95A-D480-4224-BE07-D51CFBEA96C8}" type="presParOf" srcId="{A6558CC9-DA74-4412-A6DB-901EF58B3B0E}" destId="{42695DBC-37C6-4A1D-B823-84D226790DFE}"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485D7C7-5E14-4577-B49A-4F03B31FF25E}"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IN"/>
        </a:p>
      </dgm:t>
    </dgm:pt>
    <dgm:pt modelId="{532A4AD0-DF78-4740-8350-EE58623E55C9}">
      <dgm:prSet phldrT="[Text]"/>
      <dgm:spPr/>
      <dgm:t>
        <a:bodyPr/>
        <a:lstStyle/>
        <a:p>
          <a:r>
            <a:rPr lang="en-IN" dirty="0"/>
            <a:t>Upload Image </a:t>
          </a:r>
        </a:p>
      </dgm:t>
    </dgm:pt>
    <dgm:pt modelId="{CC74B444-58B1-4B0F-BAAC-3160392CA872}" type="parTrans" cxnId="{7D95CFE3-4D83-4286-9434-5F12B5D02F76}">
      <dgm:prSet/>
      <dgm:spPr/>
      <dgm:t>
        <a:bodyPr/>
        <a:lstStyle/>
        <a:p>
          <a:endParaRPr lang="en-IN"/>
        </a:p>
      </dgm:t>
    </dgm:pt>
    <dgm:pt modelId="{AAB9621F-FB20-427D-B296-E557CDC42109}" type="sibTrans" cxnId="{7D95CFE3-4D83-4286-9434-5F12B5D02F76}">
      <dgm:prSet/>
      <dgm:spPr/>
      <dgm:t>
        <a:bodyPr/>
        <a:lstStyle/>
        <a:p>
          <a:endParaRPr lang="en-IN"/>
        </a:p>
      </dgm:t>
    </dgm:pt>
    <dgm:pt modelId="{15953ACC-4E4F-4FBB-B4F4-6C91AA2E105A}" type="pres">
      <dgm:prSet presAssocID="{3485D7C7-5E14-4577-B49A-4F03B31FF25E}" presName="linearFlow" presStyleCnt="0">
        <dgm:presLayoutVars>
          <dgm:dir/>
          <dgm:resizeHandles val="exact"/>
        </dgm:presLayoutVars>
      </dgm:prSet>
      <dgm:spPr/>
    </dgm:pt>
    <dgm:pt modelId="{A6558CC9-DA74-4412-A6DB-901EF58B3B0E}" type="pres">
      <dgm:prSet presAssocID="{532A4AD0-DF78-4740-8350-EE58623E55C9}" presName="composite" presStyleCnt="0"/>
      <dgm:spPr/>
    </dgm:pt>
    <dgm:pt modelId="{950A88CA-95CF-443F-838E-87D03D65F084}" type="pres">
      <dgm:prSet presAssocID="{532A4AD0-DF78-4740-8350-EE58623E55C9}" presName="imgShp" presStyleLbl="fgImgPlace1" presStyleIdx="0" presStyleCnt="1" custScaleX="99189" custLinFactNeighborX="7666" custLinFactNeighborY="1955"/>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42695DBC-37C6-4A1D-B823-84D226790DFE}" type="pres">
      <dgm:prSet presAssocID="{532A4AD0-DF78-4740-8350-EE58623E55C9}" presName="txShp" presStyleLbl="node1" presStyleIdx="0" presStyleCnt="1" custLinFactNeighborX="-626" custLinFactNeighborY="-2756">
        <dgm:presLayoutVars>
          <dgm:bulletEnabled val="1"/>
        </dgm:presLayoutVars>
      </dgm:prSet>
      <dgm:spPr/>
    </dgm:pt>
  </dgm:ptLst>
  <dgm:cxnLst>
    <dgm:cxn modelId="{65246D5E-D059-4139-9107-741383A2974D}" type="presOf" srcId="{532A4AD0-DF78-4740-8350-EE58623E55C9}" destId="{42695DBC-37C6-4A1D-B823-84D226790DFE}" srcOrd="0" destOrd="0" presId="urn:microsoft.com/office/officeart/2005/8/layout/vList3"/>
    <dgm:cxn modelId="{7D95CFE3-4D83-4286-9434-5F12B5D02F76}" srcId="{3485D7C7-5E14-4577-B49A-4F03B31FF25E}" destId="{532A4AD0-DF78-4740-8350-EE58623E55C9}" srcOrd="0" destOrd="0" parTransId="{CC74B444-58B1-4B0F-BAAC-3160392CA872}" sibTransId="{AAB9621F-FB20-427D-B296-E557CDC42109}"/>
    <dgm:cxn modelId="{C392F5F0-27D9-4D58-AD52-6FCE5D7EF116}" type="presOf" srcId="{3485D7C7-5E14-4577-B49A-4F03B31FF25E}" destId="{15953ACC-4E4F-4FBB-B4F4-6C91AA2E105A}" srcOrd="0" destOrd="0" presId="urn:microsoft.com/office/officeart/2005/8/layout/vList3"/>
    <dgm:cxn modelId="{77EEA30F-E6DF-4083-A9C1-81506F8CAC71}" type="presParOf" srcId="{15953ACC-4E4F-4FBB-B4F4-6C91AA2E105A}" destId="{A6558CC9-DA74-4412-A6DB-901EF58B3B0E}" srcOrd="0" destOrd="0" presId="urn:microsoft.com/office/officeart/2005/8/layout/vList3"/>
    <dgm:cxn modelId="{F2C52CC8-5E91-4A82-9051-5CC2B9FCEAB9}" type="presParOf" srcId="{A6558CC9-DA74-4412-A6DB-901EF58B3B0E}" destId="{950A88CA-95CF-443F-838E-87D03D65F084}" srcOrd="0" destOrd="0" presId="urn:microsoft.com/office/officeart/2005/8/layout/vList3"/>
    <dgm:cxn modelId="{2FB8C95A-D480-4224-BE07-D51CFBEA96C8}" type="presParOf" srcId="{A6558CC9-DA74-4412-A6DB-901EF58B3B0E}" destId="{42695DBC-37C6-4A1D-B823-84D226790DFE}"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ED23FE-C8A5-4F79-BE02-EB228D38A2B5}">
      <dsp:nvSpPr>
        <dsp:cNvPr id="0" name=""/>
        <dsp:cNvSpPr/>
      </dsp:nvSpPr>
      <dsp:spPr>
        <a:xfrm>
          <a:off x="0" y="0"/>
          <a:ext cx="7537405" cy="1683543"/>
        </a:xfrm>
        <a:prstGeom prst="bevel">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IN" sz="2800" kern="1200" dirty="0">
              <a:latin typeface="Times New Roman" panose="02020603050405020304" pitchFamily="18" charset="0"/>
              <a:cs typeface="Times New Roman" panose="02020603050405020304" pitchFamily="18" charset="0"/>
            </a:rPr>
            <a:t>Milestones</a:t>
          </a:r>
        </a:p>
      </dsp:txBody>
      <dsp:txXfrm>
        <a:off x="0" y="673417"/>
        <a:ext cx="7537405" cy="673417"/>
      </dsp:txXfrm>
    </dsp:sp>
    <dsp:sp modelId="{6C36E740-A291-43DA-8A3D-DCA8B414B56C}">
      <dsp:nvSpPr>
        <dsp:cNvPr id="0" name=""/>
        <dsp:cNvSpPr/>
      </dsp:nvSpPr>
      <dsp:spPr>
        <a:xfrm>
          <a:off x="2944330" y="344795"/>
          <a:ext cx="1594464" cy="473437"/>
        </a:xfrm>
        <a:prstGeom prst="horizontalScroll">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7000" b="-2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B8A5D5-BC0C-40E5-8551-2C82BAE2D01D}">
      <dsp:nvSpPr>
        <dsp:cNvPr id="0" name=""/>
        <dsp:cNvSpPr/>
      </dsp:nvSpPr>
      <dsp:spPr>
        <a:xfrm flipV="1">
          <a:off x="567846" y="1125979"/>
          <a:ext cx="6348316" cy="162198"/>
        </a:xfrm>
        <a:prstGeom prst="leftRight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695DBC-37C6-4A1D-B823-84D226790DFE}">
      <dsp:nvSpPr>
        <dsp:cNvPr id="0" name=""/>
        <dsp:cNvSpPr/>
      </dsp:nvSpPr>
      <dsp:spPr>
        <a:xfrm rot="10800000">
          <a:off x="2263748" y="0"/>
          <a:ext cx="7473450" cy="1726489"/>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1334" tIns="224790" rIns="419608" bIns="224790" numCol="1" spcCol="1270" anchor="ctr" anchorCtr="0">
          <a:noAutofit/>
        </a:bodyPr>
        <a:lstStyle/>
        <a:p>
          <a:pPr marL="0" lvl="0" indent="0" algn="ctr" defTabSz="2622550">
            <a:lnSpc>
              <a:spcPct val="90000"/>
            </a:lnSpc>
            <a:spcBef>
              <a:spcPct val="0"/>
            </a:spcBef>
            <a:spcAft>
              <a:spcPct val="35000"/>
            </a:spcAft>
            <a:buNone/>
          </a:pPr>
          <a:r>
            <a:rPr lang="en-IN" sz="5900" kern="1200" dirty="0"/>
            <a:t>Report Generation</a:t>
          </a:r>
        </a:p>
      </dsp:txBody>
      <dsp:txXfrm rot="10800000">
        <a:off x="2695370" y="0"/>
        <a:ext cx="7041828" cy="1726489"/>
      </dsp:txXfrm>
    </dsp:sp>
    <dsp:sp modelId="{950A88CA-95CF-443F-838E-87D03D65F084}">
      <dsp:nvSpPr>
        <dsp:cNvPr id="0" name=""/>
        <dsp:cNvSpPr/>
      </dsp:nvSpPr>
      <dsp:spPr>
        <a:xfrm>
          <a:off x="1586641" y="0"/>
          <a:ext cx="1712487" cy="172648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695DBC-37C6-4A1D-B823-84D226790DFE}">
      <dsp:nvSpPr>
        <dsp:cNvPr id="0" name=""/>
        <dsp:cNvSpPr/>
      </dsp:nvSpPr>
      <dsp:spPr>
        <a:xfrm rot="10800000">
          <a:off x="2263748" y="0"/>
          <a:ext cx="7473450" cy="1726489"/>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1334" tIns="247650" rIns="462280" bIns="247650" numCol="1" spcCol="1270" anchor="ctr" anchorCtr="0">
          <a:noAutofit/>
        </a:bodyPr>
        <a:lstStyle/>
        <a:p>
          <a:pPr marL="0" lvl="0" indent="0" algn="ctr" defTabSz="2889250">
            <a:lnSpc>
              <a:spcPct val="90000"/>
            </a:lnSpc>
            <a:spcBef>
              <a:spcPct val="0"/>
            </a:spcBef>
            <a:spcAft>
              <a:spcPct val="35000"/>
            </a:spcAft>
            <a:buNone/>
          </a:pPr>
          <a:r>
            <a:rPr lang="en-IN" sz="6500" kern="1200" dirty="0"/>
            <a:t> Visualization </a:t>
          </a:r>
        </a:p>
      </dsp:txBody>
      <dsp:txXfrm rot="10800000">
        <a:off x="2695370" y="0"/>
        <a:ext cx="7041828" cy="1726489"/>
      </dsp:txXfrm>
    </dsp:sp>
    <dsp:sp modelId="{950A88CA-95CF-443F-838E-87D03D65F084}">
      <dsp:nvSpPr>
        <dsp:cNvPr id="0" name=""/>
        <dsp:cNvSpPr/>
      </dsp:nvSpPr>
      <dsp:spPr>
        <a:xfrm>
          <a:off x="1467289" y="0"/>
          <a:ext cx="1712487" cy="1726489"/>
        </a:xfrm>
        <a:prstGeom prst="ellipse">
          <a:avLst/>
        </a:prstGeom>
        <a:blipFill rotWithShape="1">
          <a:blip xmlns:r="http://schemas.openxmlformats.org/officeDocument/2006/relationships" r:embed="rId1"/>
          <a:srcRect/>
          <a:stretch>
            <a:fillRect t="-2000" b="-2000"/>
          </a:stretch>
        </a:blip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78CC7D-2892-4F52-B4C9-D3788D3E8831}">
      <dsp:nvSpPr>
        <dsp:cNvPr id="0" name=""/>
        <dsp:cNvSpPr/>
      </dsp:nvSpPr>
      <dsp:spPr>
        <a:xfrm>
          <a:off x="3602105" y="0"/>
          <a:ext cx="4052368" cy="1600137"/>
        </a:xfrm>
        <a:prstGeom prst="flowChartPunchedTap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81915" rIns="163830" bIns="81915" numCol="1" spcCol="1270" anchor="ctr" anchorCtr="0">
          <a:noAutofit/>
        </a:bodyPr>
        <a:lstStyle/>
        <a:p>
          <a:pPr marL="0" lvl="0" indent="0" algn="ctr" defTabSz="1911350">
            <a:lnSpc>
              <a:spcPct val="90000"/>
            </a:lnSpc>
            <a:spcBef>
              <a:spcPct val="0"/>
            </a:spcBef>
            <a:spcAft>
              <a:spcPct val="35000"/>
            </a:spcAft>
            <a:buNone/>
          </a:pPr>
          <a:r>
            <a:rPr lang="en-IN" sz="4300" b="1" i="0" kern="1200" baseline="0" dirty="0">
              <a:latin typeface="Times New Roman" panose="02020603050405020304" pitchFamily="18" charset="0"/>
              <a:cs typeface="Times New Roman" panose="02020603050405020304" pitchFamily="18" charset="0"/>
            </a:rPr>
            <a:t>CONCLUSION</a:t>
          </a:r>
          <a:r>
            <a:rPr lang="en-IN" sz="4300" b="0" i="1" kern="1200" baseline="0" dirty="0"/>
            <a:t> </a:t>
          </a:r>
          <a:endParaRPr lang="en-IN" sz="4300" kern="1200" dirty="0"/>
        </a:p>
      </dsp:txBody>
      <dsp:txXfrm>
        <a:off x="3602105" y="320027"/>
        <a:ext cx="4052368" cy="96008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1F575E-10BE-4744-A769-F9D4B369412D}">
      <dsp:nvSpPr>
        <dsp:cNvPr id="0" name=""/>
        <dsp:cNvSpPr/>
      </dsp:nvSpPr>
      <dsp:spPr>
        <a:xfrm>
          <a:off x="10660" y="0"/>
          <a:ext cx="10905293" cy="4085304"/>
        </a:xfrm>
        <a:prstGeom prst="roundRect">
          <a:avLst>
            <a:gd name="adj" fmla="val 10000"/>
          </a:avLst>
        </a:prstGeom>
        <a:blipFill rotWithShape="0">
          <a:blip xmlns:r="http://schemas.openxmlformats.org/officeDocument/2006/relationships" r:embed="rId1"/>
          <a:tile tx="0" ty="0" sx="100000" sy="100000" flip="none" algn="tl"/>
        </a:blipFill>
        <a:ln w="28575" cap="flat" cmpd="sng" algn="ctr">
          <a:solidFill>
            <a:schemeClr val="bg2">
              <a:lumMod val="1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The </a:t>
          </a:r>
          <a:r>
            <a:rPr lang="en-US" sz="2400" b="1" u="none" kern="1200" dirty="0">
              <a:latin typeface="Times New Roman" panose="02020603050405020304" pitchFamily="18" charset="0"/>
              <a:cs typeface="Times New Roman" panose="02020603050405020304" pitchFamily="18" charset="0"/>
            </a:rPr>
            <a:t>Smart Food Diary with Calorie and Nutrient Breakdowns </a:t>
          </a:r>
          <a:r>
            <a:rPr lang="en-US" sz="2400" kern="1200" dirty="0">
              <a:latin typeface="Times New Roman" panose="02020603050405020304" pitchFamily="18" charset="0"/>
              <a:cs typeface="Times New Roman" panose="02020603050405020304" pitchFamily="18" charset="0"/>
            </a:rPr>
            <a:t>project was meant to provide a complete and user-centric solution for tracking and assessing eating habits alongside nutrient intakes for better lifestyles. Using state-of-the-art technologies like image recognition, machine learning, and interactive data visualization, this application simplifies meal logging and generates actionable insights tailored to customized goals. With features like personalized dietary recommendations, customizable reports, and trend analyses, there is no doubt that this project allows users to efficiently monitor and optimize their nutrition. This further shows how technology can encourage wellness and empower people to make informed, sustainable decisions about their diets</a:t>
          </a:r>
          <a:r>
            <a:rPr lang="en-US" sz="2000" kern="1200" dirty="0">
              <a:latin typeface="Times New Roman" panose="02020603050405020304" pitchFamily="18" charset="0"/>
              <a:cs typeface="Times New Roman" panose="02020603050405020304" pitchFamily="18" charset="0"/>
            </a:rPr>
            <a:t>.</a:t>
          </a:r>
          <a:endParaRPr lang="en-IN" sz="2000" kern="1200" dirty="0">
            <a:latin typeface="Times New Roman" panose="02020603050405020304" pitchFamily="18" charset="0"/>
            <a:cs typeface="Times New Roman" panose="02020603050405020304" pitchFamily="18" charset="0"/>
          </a:endParaRPr>
        </a:p>
      </dsp:txBody>
      <dsp:txXfrm>
        <a:off x="130314" y="119654"/>
        <a:ext cx="10665985" cy="38459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5A47CE-DF12-46D0-98C8-E9415B322DA0}">
      <dsp:nvSpPr>
        <dsp:cNvPr id="0" name=""/>
        <dsp:cNvSpPr/>
      </dsp:nvSpPr>
      <dsp:spPr>
        <a:xfrm>
          <a:off x="3816817" y="968031"/>
          <a:ext cx="3318054" cy="254881"/>
        </a:xfrm>
        <a:custGeom>
          <a:avLst/>
          <a:gdLst/>
          <a:ahLst/>
          <a:cxnLst/>
          <a:rect l="0" t="0" r="0" b="0"/>
          <a:pathLst>
            <a:path>
              <a:moveTo>
                <a:pt x="0" y="0"/>
              </a:moveTo>
              <a:lnTo>
                <a:pt x="0" y="127440"/>
              </a:lnTo>
              <a:lnTo>
                <a:pt x="3318054" y="127440"/>
              </a:lnTo>
              <a:lnTo>
                <a:pt x="3318054" y="25488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A76C17-E1CA-4FA9-AEB4-EDEAA859D36D}">
      <dsp:nvSpPr>
        <dsp:cNvPr id="0" name=""/>
        <dsp:cNvSpPr/>
      </dsp:nvSpPr>
      <dsp:spPr>
        <a:xfrm>
          <a:off x="3816817" y="968031"/>
          <a:ext cx="1950025" cy="254881"/>
        </a:xfrm>
        <a:custGeom>
          <a:avLst/>
          <a:gdLst/>
          <a:ahLst/>
          <a:cxnLst/>
          <a:rect l="0" t="0" r="0" b="0"/>
          <a:pathLst>
            <a:path>
              <a:moveTo>
                <a:pt x="0" y="0"/>
              </a:moveTo>
              <a:lnTo>
                <a:pt x="0" y="127440"/>
              </a:lnTo>
              <a:lnTo>
                <a:pt x="1950025" y="127440"/>
              </a:lnTo>
              <a:lnTo>
                <a:pt x="1950025" y="25488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D2D258-EC17-4F8E-B7BA-96343EE4B9C7}">
      <dsp:nvSpPr>
        <dsp:cNvPr id="0" name=""/>
        <dsp:cNvSpPr/>
      </dsp:nvSpPr>
      <dsp:spPr>
        <a:xfrm>
          <a:off x="3816817" y="968031"/>
          <a:ext cx="467100" cy="254881"/>
        </a:xfrm>
        <a:custGeom>
          <a:avLst/>
          <a:gdLst/>
          <a:ahLst/>
          <a:cxnLst/>
          <a:rect l="0" t="0" r="0" b="0"/>
          <a:pathLst>
            <a:path>
              <a:moveTo>
                <a:pt x="0" y="0"/>
              </a:moveTo>
              <a:lnTo>
                <a:pt x="0" y="127440"/>
              </a:lnTo>
              <a:lnTo>
                <a:pt x="467100" y="127440"/>
              </a:lnTo>
              <a:lnTo>
                <a:pt x="467100" y="25488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3F5CF7-4A3E-4856-BC62-8423DFF6480C}">
      <dsp:nvSpPr>
        <dsp:cNvPr id="0" name=""/>
        <dsp:cNvSpPr/>
      </dsp:nvSpPr>
      <dsp:spPr>
        <a:xfrm>
          <a:off x="2669346" y="968031"/>
          <a:ext cx="1147470" cy="254881"/>
        </a:xfrm>
        <a:custGeom>
          <a:avLst/>
          <a:gdLst/>
          <a:ahLst/>
          <a:cxnLst/>
          <a:rect l="0" t="0" r="0" b="0"/>
          <a:pathLst>
            <a:path>
              <a:moveTo>
                <a:pt x="1147470" y="0"/>
              </a:moveTo>
              <a:lnTo>
                <a:pt x="1147470" y="127440"/>
              </a:lnTo>
              <a:lnTo>
                <a:pt x="0" y="127440"/>
              </a:lnTo>
              <a:lnTo>
                <a:pt x="0" y="25488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C0832D-6655-4C31-887A-C6F06C6BDD0F}">
      <dsp:nvSpPr>
        <dsp:cNvPr id="0" name=""/>
        <dsp:cNvSpPr/>
      </dsp:nvSpPr>
      <dsp:spPr>
        <a:xfrm>
          <a:off x="834217" y="968031"/>
          <a:ext cx="2982599" cy="254881"/>
        </a:xfrm>
        <a:custGeom>
          <a:avLst/>
          <a:gdLst/>
          <a:ahLst/>
          <a:cxnLst/>
          <a:rect l="0" t="0" r="0" b="0"/>
          <a:pathLst>
            <a:path>
              <a:moveTo>
                <a:pt x="2982599" y="0"/>
              </a:moveTo>
              <a:lnTo>
                <a:pt x="2982599" y="127440"/>
              </a:lnTo>
              <a:lnTo>
                <a:pt x="0" y="127440"/>
              </a:lnTo>
              <a:lnTo>
                <a:pt x="0" y="25488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9B45C9-009D-4188-B64D-A7AAE38E6A7F}">
      <dsp:nvSpPr>
        <dsp:cNvPr id="0" name=""/>
        <dsp:cNvSpPr/>
      </dsp:nvSpPr>
      <dsp:spPr>
        <a:xfrm>
          <a:off x="2777373" y="53480"/>
          <a:ext cx="2078886" cy="914551"/>
        </a:xfrm>
        <a:prstGeom prst="rect">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1422400">
            <a:lnSpc>
              <a:spcPct val="90000"/>
            </a:lnSpc>
            <a:spcBef>
              <a:spcPct val="0"/>
            </a:spcBef>
            <a:spcAft>
              <a:spcPct val="35000"/>
            </a:spcAft>
            <a:buNone/>
          </a:pPr>
          <a:r>
            <a:rPr lang="en-IN" sz="3200" kern="1200" dirty="0">
              <a:solidFill>
                <a:schemeClr val="tx1"/>
              </a:solidFill>
              <a:latin typeface="Times New Roman" panose="02020603050405020304" pitchFamily="18" charset="0"/>
              <a:cs typeface="Times New Roman" panose="02020603050405020304" pitchFamily="18" charset="0"/>
            </a:rPr>
            <a:t>  Milestone</a:t>
          </a:r>
          <a:r>
            <a:rPr lang="en-IN" sz="3200" kern="1200" dirty="0">
              <a:latin typeface="Times New Roman" panose="02020603050405020304" pitchFamily="18" charset="0"/>
              <a:cs typeface="Times New Roman" panose="02020603050405020304" pitchFamily="18" charset="0"/>
            </a:rPr>
            <a:t> </a:t>
          </a:r>
          <a:r>
            <a:rPr lang="en-IN" sz="3200" kern="1200" dirty="0"/>
            <a:t>1</a:t>
          </a:r>
        </a:p>
      </dsp:txBody>
      <dsp:txXfrm>
        <a:off x="2777373" y="53480"/>
        <a:ext cx="2078886" cy="914551"/>
      </dsp:txXfrm>
    </dsp:sp>
    <dsp:sp modelId="{4823A8EE-2991-4B70-B380-7ACB137712B7}">
      <dsp:nvSpPr>
        <dsp:cNvPr id="0" name=""/>
        <dsp:cNvSpPr/>
      </dsp:nvSpPr>
      <dsp:spPr>
        <a:xfrm>
          <a:off x="6798" y="1222913"/>
          <a:ext cx="1654836" cy="2130221"/>
        </a:xfrm>
        <a:prstGeom prst="rect">
          <a:avLst/>
        </a:prstGeom>
        <a:solidFill>
          <a:schemeClr val="bg1"/>
        </a:solidFill>
        <a:ln w="12700" cap="flat" cmpd="sng" algn="ctr">
          <a:solidFill>
            <a:schemeClr val="bg2">
              <a:lumMod val="1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a:solidFill>
                <a:schemeClr val="tx1"/>
              </a:solidFill>
              <a:latin typeface="Times New Roman" panose="02020603050405020304" pitchFamily="18" charset="0"/>
              <a:cs typeface="Times New Roman" panose="02020603050405020304" pitchFamily="18" charset="0"/>
            </a:rPr>
            <a:t>User Authentication and Image  Logging</a:t>
          </a:r>
        </a:p>
      </dsp:txBody>
      <dsp:txXfrm>
        <a:off x="6798" y="1222913"/>
        <a:ext cx="1654836" cy="2130221"/>
      </dsp:txXfrm>
    </dsp:sp>
    <dsp:sp modelId="{C2278541-5040-4490-9E3E-BA797C23736B}">
      <dsp:nvSpPr>
        <dsp:cNvPr id="0" name=""/>
        <dsp:cNvSpPr/>
      </dsp:nvSpPr>
      <dsp:spPr>
        <a:xfrm>
          <a:off x="1916517" y="1222913"/>
          <a:ext cx="1505658" cy="2132842"/>
        </a:xfrm>
        <a:prstGeom prst="rect">
          <a:avLst/>
        </a:prstGeom>
        <a:solidFill>
          <a:schemeClr val="bg1"/>
        </a:solidFill>
        <a:ln w="12700" cap="flat" cmpd="sng" algn="ctr">
          <a:solidFill>
            <a:schemeClr val="bg2">
              <a:lumMod val="1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a:solidFill>
                <a:schemeClr val="tx1"/>
              </a:solidFill>
              <a:latin typeface="Times New Roman" panose="02020603050405020304" pitchFamily="18" charset="0"/>
              <a:cs typeface="Times New Roman" panose="02020603050405020304" pitchFamily="18" charset="0"/>
            </a:rPr>
            <a:t>Nutritional Analysis</a:t>
          </a:r>
          <a:endParaRPr lang="en-IN" sz="2000" b="0" i="0" kern="1200" dirty="0">
            <a:solidFill>
              <a:schemeClr val="tx1"/>
            </a:solidFill>
            <a:latin typeface="Times New Roman" panose="02020603050405020304" pitchFamily="18" charset="0"/>
            <a:cs typeface="Times New Roman" panose="02020603050405020304" pitchFamily="18" charset="0"/>
          </a:endParaRPr>
        </a:p>
      </dsp:txBody>
      <dsp:txXfrm>
        <a:off x="1916517" y="1222913"/>
        <a:ext cx="1505658" cy="2132842"/>
      </dsp:txXfrm>
    </dsp:sp>
    <dsp:sp modelId="{51ABA084-6CF0-470C-AA6D-19472BFB13B7}">
      <dsp:nvSpPr>
        <dsp:cNvPr id="0" name=""/>
        <dsp:cNvSpPr/>
      </dsp:nvSpPr>
      <dsp:spPr>
        <a:xfrm>
          <a:off x="3677056" y="1222913"/>
          <a:ext cx="1213721" cy="2139748"/>
        </a:xfrm>
        <a:prstGeom prst="rect">
          <a:avLst/>
        </a:prstGeom>
        <a:solidFill>
          <a:schemeClr val="bg1"/>
        </a:solidFill>
        <a:ln w="12700" cap="flat" cmpd="sng" algn="ctr">
          <a:solidFill>
            <a:schemeClr val="bg2">
              <a:lumMod val="1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a:solidFill>
                <a:schemeClr val="tx1"/>
              </a:solidFill>
              <a:latin typeface="Times New Roman" panose="02020603050405020304" pitchFamily="18" charset="0"/>
              <a:cs typeface="Times New Roman" panose="02020603050405020304" pitchFamily="18" charset="0"/>
            </a:rPr>
            <a:t>Report and Export</a:t>
          </a:r>
        </a:p>
      </dsp:txBody>
      <dsp:txXfrm>
        <a:off x="3677056" y="1222913"/>
        <a:ext cx="1213721" cy="2139748"/>
      </dsp:txXfrm>
    </dsp:sp>
    <dsp:sp modelId="{8D4A4E8E-759F-4C9E-8498-209FB26A0281}">
      <dsp:nvSpPr>
        <dsp:cNvPr id="0" name=""/>
        <dsp:cNvSpPr/>
      </dsp:nvSpPr>
      <dsp:spPr>
        <a:xfrm>
          <a:off x="5145660" y="1222913"/>
          <a:ext cx="1242365" cy="2056426"/>
        </a:xfrm>
        <a:prstGeom prst="rect">
          <a:avLst/>
        </a:prstGeom>
        <a:solidFill>
          <a:schemeClr val="bg1"/>
        </a:solidFill>
        <a:ln w="12700" cap="flat" cmpd="sng" algn="ctr">
          <a:solidFill>
            <a:schemeClr val="bg2">
              <a:lumMod val="1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a:solidFill>
                <a:schemeClr val="tx1"/>
              </a:solidFill>
              <a:latin typeface="Times New Roman" panose="02020603050405020304" pitchFamily="18" charset="0"/>
              <a:cs typeface="Times New Roman" panose="02020603050405020304" pitchFamily="18" charset="0"/>
            </a:rPr>
            <a:t> Admin Dashboard</a:t>
          </a:r>
        </a:p>
      </dsp:txBody>
      <dsp:txXfrm>
        <a:off x="5145660" y="1222913"/>
        <a:ext cx="1242365" cy="2056426"/>
      </dsp:txXfrm>
    </dsp:sp>
    <dsp:sp modelId="{34555239-9C0C-499D-A2D5-BB731A8E8488}">
      <dsp:nvSpPr>
        <dsp:cNvPr id="0" name=""/>
        <dsp:cNvSpPr/>
      </dsp:nvSpPr>
      <dsp:spPr>
        <a:xfrm>
          <a:off x="6642907" y="1222913"/>
          <a:ext cx="983927" cy="2031551"/>
        </a:xfrm>
        <a:prstGeom prst="rect">
          <a:avLst/>
        </a:prstGeom>
        <a:solidFill>
          <a:schemeClr val="bg1"/>
        </a:solidFill>
        <a:ln w="12700" cap="flat" cmpd="sng" algn="ctr">
          <a:solidFill>
            <a:schemeClr val="bg2">
              <a:lumMod val="1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a:solidFill>
                <a:schemeClr val="tx1"/>
              </a:solidFill>
              <a:latin typeface="Times New Roman" panose="02020603050405020304" pitchFamily="18" charset="0"/>
              <a:cs typeface="Times New Roman" panose="02020603050405020304" pitchFamily="18" charset="0"/>
            </a:rPr>
            <a:t> class diagram</a:t>
          </a:r>
          <a:endParaRPr lang="en-IN" sz="1700" kern="1200" dirty="0">
            <a:solidFill>
              <a:schemeClr val="tx1"/>
            </a:solidFill>
          </a:endParaRPr>
        </a:p>
      </dsp:txBody>
      <dsp:txXfrm>
        <a:off x="6642907" y="1222913"/>
        <a:ext cx="983927" cy="20315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80B3B3-29ED-4F8B-A263-D4EB540A9BF8}">
      <dsp:nvSpPr>
        <dsp:cNvPr id="0" name=""/>
        <dsp:cNvSpPr/>
      </dsp:nvSpPr>
      <dsp:spPr>
        <a:xfrm>
          <a:off x="20729" y="267229"/>
          <a:ext cx="1037354" cy="41494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IN" sz="1200" kern="1200" dirty="0"/>
            <a:t>login</a:t>
          </a:r>
        </a:p>
      </dsp:txBody>
      <dsp:txXfrm>
        <a:off x="228200" y="267229"/>
        <a:ext cx="622413" cy="414941"/>
      </dsp:txXfrm>
    </dsp:sp>
    <dsp:sp modelId="{15C43FFF-FC07-4CA2-862F-75F87ED7B7D0}">
      <dsp:nvSpPr>
        <dsp:cNvPr id="0" name=""/>
        <dsp:cNvSpPr/>
      </dsp:nvSpPr>
      <dsp:spPr>
        <a:xfrm>
          <a:off x="934470" y="249295"/>
          <a:ext cx="1037354" cy="41494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IN" sz="1200" kern="1200" dirty="0"/>
            <a:t>Nutrition analysis</a:t>
          </a:r>
        </a:p>
      </dsp:txBody>
      <dsp:txXfrm>
        <a:off x="1141941" y="249295"/>
        <a:ext cx="622413" cy="414941"/>
      </dsp:txXfrm>
    </dsp:sp>
    <dsp:sp modelId="{8E84C64C-46BD-4906-BED4-122160B3231D}">
      <dsp:nvSpPr>
        <dsp:cNvPr id="0" name=""/>
        <dsp:cNvSpPr/>
      </dsp:nvSpPr>
      <dsp:spPr>
        <a:xfrm>
          <a:off x="1868089" y="249295"/>
          <a:ext cx="1037354" cy="41494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IN" sz="1200" kern="1200" dirty="0"/>
            <a:t>report</a:t>
          </a:r>
        </a:p>
      </dsp:txBody>
      <dsp:txXfrm>
        <a:off x="2075560" y="249295"/>
        <a:ext cx="622413" cy="4149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695DBC-37C6-4A1D-B823-84D226790DFE}">
      <dsp:nvSpPr>
        <dsp:cNvPr id="0" name=""/>
        <dsp:cNvSpPr/>
      </dsp:nvSpPr>
      <dsp:spPr>
        <a:xfrm rot="10800000">
          <a:off x="2231733" y="0"/>
          <a:ext cx="7547007" cy="174823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0921" tIns="247650" rIns="462280" bIns="247650" numCol="1" spcCol="1270" anchor="ctr" anchorCtr="0">
          <a:noAutofit/>
        </a:bodyPr>
        <a:lstStyle/>
        <a:p>
          <a:pPr marL="0" lvl="0" indent="0" algn="ctr" defTabSz="2889250">
            <a:lnSpc>
              <a:spcPct val="90000"/>
            </a:lnSpc>
            <a:spcBef>
              <a:spcPct val="0"/>
            </a:spcBef>
            <a:spcAft>
              <a:spcPct val="35000"/>
            </a:spcAft>
            <a:buNone/>
          </a:pPr>
          <a:r>
            <a:rPr lang="en-IN" sz="6500" kern="1200" dirty="0">
              <a:latin typeface="Times New Roman" panose="02020603050405020304" pitchFamily="18" charset="0"/>
              <a:cs typeface="Times New Roman" panose="02020603050405020304" pitchFamily="18" charset="0"/>
            </a:rPr>
            <a:t>Home Page  </a:t>
          </a:r>
        </a:p>
      </dsp:txBody>
      <dsp:txXfrm rot="10800000">
        <a:off x="2668790" y="0"/>
        <a:ext cx="7109950" cy="1748230"/>
      </dsp:txXfrm>
    </dsp:sp>
    <dsp:sp modelId="{950A88CA-95CF-443F-838E-87D03D65F084}">
      <dsp:nvSpPr>
        <dsp:cNvPr id="0" name=""/>
        <dsp:cNvSpPr/>
      </dsp:nvSpPr>
      <dsp:spPr>
        <a:xfrm>
          <a:off x="1463880" y="0"/>
          <a:ext cx="1748230" cy="1748230"/>
        </a:xfrm>
        <a:prstGeom prst="ellipse">
          <a:avLst/>
        </a:prstGeom>
        <a:blipFill rotWithShape="1">
          <a:blip xmlns:r="http://schemas.openxmlformats.org/officeDocument/2006/relationships" r:embed="rId1"/>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695DBC-37C6-4A1D-B823-84D226790DFE}">
      <dsp:nvSpPr>
        <dsp:cNvPr id="0" name=""/>
        <dsp:cNvSpPr/>
      </dsp:nvSpPr>
      <dsp:spPr>
        <a:xfrm rot="10800000">
          <a:off x="2231733" y="0"/>
          <a:ext cx="7547007" cy="174823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0921" tIns="247650" rIns="462280" bIns="247650" numCol="1" spcCol="1270" anchor="ctr" anchorCtr="0">
          <a:noAutofit/>
        </a:bodyPr>
        <a:lstStyle/>
        <a:p>
          <a:pPr marL="0" lvl="0" indent="0" algn="ctr" defTabSz="2889250">
            <a:lnSpc>
              <a:spcPct val="90000"/>
            </a:lnSpc>
            <a:spcBef>
              <a:spcPct val="0"/>
            </a:spcBef>
            <a:spcAft>
              <a:spcPct val="35000"/>
            </a:spcAft>
            <a:buNone/>
          </a:pPr>
          <a:r>
            <a:rPr lang="en-IN" sz="6500" i="0" kern="1200" dirty="0">
              <a:latin typeface="Times New Roman" panose="02020603050405020304" pitchFamily="18" charset="0"/>
              <a:cs typeface="Times New Roman" panose="02020603050405020304" pitchFamily="18" charset="0"/>
            </a:rPr>
            <a:t>Registration page </a:t>
          </a:r>
        </a:p>
      </dsp:txBody>
      <dsp:txXfrm rot="10800000">
        <a:off x="2668790" y="0"/>
        <a:ext cx="7109950" cy="1748230"/>
      </dsp:txXfrm>
    </dsp:sp>
    <dsp:sp modelId="{950A88CA-95CF-443F-838E-87D03D65F084}">
      <dsp:nvSpPr>
        <dsp:cNvPr id="0" name=""/>
        <dsp:cNvSpPr/>
      </dsp:nvSpPr>
      <dsp:spPr>
        <a:xfrm>
          <a:off x="1463880" y="0"/>
          <a:ext cx="1748230" cy="1748230"/>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695DBC-37C6-4A1D-B823-84D226790DFE}">
      <dsp:nvSpPr>
        <dsp:cNvPr id="0" name=""/>
        <dsp:cNvSpPr/>
      </dsp:nvSpPr>
      <dsp:spPr>
        <a:xfrm rot="10800000">
          <a:off x="2231733" y="0"/>
          <a:ext cx="7547007" cy="174823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0921" tIns="247650" rIns="462280" bIns="247650" numCol="1" spcCol="1270" anchor="ctr" anchorCtr="0">
          <a:noAutofit/>
        </a:bodyPr>
        <a:lstStyle/>
        <a:p>
          <a:pPr marL="0" lvl="0" indent="0" algn="ctr" defTabSz="2889250">
            <a:lnSpc>
              <a:spcPct val="90000"/>
            </a:lnSpc>
            <a:spcBef>
              <a:spcPct val="0"/>
            </a:spcBef>
            <a:spcAft>
              <a:spcPct val="35000"/>
            </a:spcAft>
            <a:buNone/>
          </a:pPr>
          <a:r>
            <a:rPr lang="en-IN" sz="6500" i="0" kern="1200" dirty="0">
              <a:latin typeface="Times New Roman" panose="02020603050405020304" pitchFamily="18" charset="0"/>
              <a:cs typeface="Times New Roman" panose="02020603050405020304" pitchFamily="18" charset="0"/>
            </a:rPr>
            <a:t>Login page </a:t>
          </a:r>
        </a:p>
      </dsp:txBody>
      <dsp:txXfrm rot="10800000">
        <a:off x="2668790" y="0"/>
        <a:ext cx="7109950" cy="1748230"/>
      </dsp:txXfrm>
    </dsp:sp>
    <dsp:sp modelId="{950A88CA-95CF-443F-838E-87D03D65F084}">
      <dsp:nvSpPr>
        <dsp:cNvPr id="0" name=""/>
        <dsp:cNvSpPr/>
      </dsp:nvSpPr>
      <dsp:spPr>
        <a:xfrm>
          <a:off x="1463880" y="0"/>
          <a:ext cx="1748230" cy="1748230"/>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695DBC-37C6-4A1D-B823-84D226790DFE}">
      <dsp:nvSpPr>
        <dsp:cNvPr id="0" name=""/>
        <dsp:cNvSpPr/>
      </dsp:nvSpPr>
      <dsp:spPr>
        <a:xfrm rot="10800000">
          <a:off x="2231733" y="0"/>
          <a:ext cx="7547007" cy="174823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0921" tIns="224790" rIns="419608" bIns="224790" numCol="1" spcCol="1270" anchor="ctr" anchorCtr="0">
          <a:noAutofit/>
        </a:bodyPr>
        <a:lstStyle/>
        <a:p>
          <a:pPr marL="0" lvl="0" indent="0" algn="ctr" defTabSz="2622550">
            <a:lnSpc>
              <a:spcPct val="90000"/>
            </a:lnSpc>
            <a:spcBef>
              <a:spcPct val="0"/>
            </a:spcBef>
            <a:spcAft>
              <a:spcPct val="35000"/>
            </a:spcAft>
            <a:buNone/>
          </a:pPr>
          <a:r>
            <a:rPr lang="en-IN" sz="5900" i="0" kern="1200" dirty="0">
              <a:latin typeface="Times New Roman" panose="02020603050405020304" pitchFamily="18" charset="0"/>
              <a:cs typeface="Times New Roman" panose="02020603050405020304" pitchFamily="18" charset="0"/>
            </a:rPr>
            <a:t>Google Verification</a:t>
          </a:r>
        </a:p>
      </dsp:txBody>
      <dsp:txXfrm rot="10800000">
        <a:off x="2668790" y="0"/>
        <a:ext cx="7109950" cy="1748230"/>
      </dsp:txXfrm>
    </dsp:sp>
    <dsp:sp modelId="{950A88CA-95CF-443F-838E-87D03D65F084}">
      <dsp:nvSpPr>
        <dsp:cNvPr id="0" name=""/>
        <dsp:cNvSpPr/>
      </dsp:nvSpPr>
      <dsp:spPr>
        <a:xfrm>
          <a:off x="1522883" y="0"/>
          <a:ext cx="1748230" cy="174823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1000" r="-1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695DBC-37C6-4A1D-B823-84D226790DFE}">
      <dsp:nvSpPr>
        <dsp:cNvPr id="0" name=""/>
        <dsp:cNvSpPr/>
      </dsp:nvSpPr>
      <dsp:spPr>
        <a:xfrm rot="10800000">
          <a:off x="2263748" y="0"/>
          <a:ext cx="7473450" cy="1726489"/>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1334" tIns="247650" rIns="462280" bIns="247650" numCol="1" spcCol="1270" anchor="ctr" anchorCtr="0">
          <a:noAutofit/>
        </a:bodyPr>
        <a:lstStyle/>
        <a:p>
          <a:pPr marL="0" lvl="0" indent="0" algn="ctr" defTabSz="2889250">
            <a:lnSpc>
              <a:spcPct val="90000"/>
            </a:lnSpc>
            <a:spcBef>
              <a:spcPct val="0"/>
            </a:spcBef>
            <a:spcAft>
              <a:spcPct val="35000"/>
            </a:spcAft>
            <a:buNone/>
          </a:pPr>
          <a:r>
            <a:rPr lang="en-IN" sz="6500" kern="1200" dirty="0"/>
            <a:t>Dashboard </a:t>
          </a:r>
        </a:p>
      </dsp:txBody>
      <dsp:txXfrm rot="10800000">
        <a:off x="2695370" y="0"/>
        <a:ext cx="7041828" cy="1726489"/>
      </dsp:txXfrm>
    </dsp:sp>
    <dsp:sp modelId="{950A88CA-95CF-443F-838E-87D03D65F084}">
      <dsp:nvSpPr>
        <dsp:cNvPr id="0" name=""/>
        <dsp:cNvSpPr/>
      </dsp:nvSpPr>
      <dsp:spPr>
        <a:xfrm>
          <a:off x="1586641" y="0"/>
          <a:ext cx="1712487" cy="172648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695DBC-37C6-4A1D-B823-84D226790DFE}">
      <dsp:nvSpPr>
        <dsp:cNvPr id="0" name=""/>
        <dsp:cNvSpPr/>
      </dsp:nvSpPr>
      <dsp:spPr>
        <a:xfrm rot="10800000">
          <a:off x="2263748" y="0"/>
          <a:ext cx="7473450" cy="1726489"/>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1334" tIns="247650" rIns="462280" bIns="247650" numCol="1" spcCol="1270" anchor="ctr" anchorCtr="0">
          <a:noAutofit/>
        </a:bodyPr>
        <a:lstStyle/>
        <a:p>
          <a:pPr marL="0" lvl="0" indent="0" algn="ctr" defTabSz="2889250">
            <a:lnSpc>
              <a:spcPct val="90000"/>
            </a:lnSpc>
            <a:spcBef>
              <a:spcPct val="0"/>
            </a:spcBef>
            <a:spcAft>
              <a:spcPct val="35000"/>
            </a:spcAft>
            <a:buNone/>
          </a:pPr>
          <a:r>
            <a:rPr lang="en-IN" sz="6500" kern="1200" dirty="0"/>
            <a:t>Upload Image </a:t>
          </a:r>
        </a:p>
      </dsp:txBody>
      <dsp:txXfrm rot="10800000">
        <a:off x="2695370" y="0"/>
        <a:ext cx="7041828" cy="1726489"/>
      </dsp:txXfrm>
    </dsp:sp>
    <dsp:sp modelId="{950A88CA-95CF-443F-838E-87D03D65F084}">
      <dsp:nvSpPr>
        <dsp:cNvPr id="0" name=""/>
        <dsp:cNvSpPr/>
      </dsp:nvSpPr>
      <dsp:spPr>
        <a:xfrm>
          <a:off x="1586641" y="0"/>
          <a:ext cx="1712487" cy="172648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0E4A45-1D29-4EBB-9F68-472AFEA41BC9}" type="datetimeFigureOut">
              <a:rPr lang="en-IN" smtClean="0"/>
              <a:t>15-01-2025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CDAFEB-9EEE-437A-A191-B0AFF74340A9}" type="slidenum">
              <a:rPr lang="en-IN" smtClean="0"/>
              <a:t>‹#›</a:t>
            </a:fld>
            <a:endParaRPr lang="en-IN"/>
          </a:p>
        </p:txBody>
      </p:sp>
    </p:spTree>
    <p:extLst>
      <p:ext uri="{BB962C8B-B14F-4D97-AF65-F5344CB8AC3E}">
        <p14:creationId xmlns:p14="http://schemas.microsoft.com/office/powerpoint/2010/main" val="1029857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a:t>1</a:t>
            </a:fld>
            <a:endParaRPr lang="en-US" dirty="0"/>
          </a:p>
        </p:txBody>
      </p:sp>
    </p:spTree>
    <p:extLst>
      <p:ext uri="{BB962C8B-B14F-4D97-AF65-F5344CB8AC3E}">
        <p14:creationId xmlns:p14="http://schemas.microsoft.com/office/powerpoint/2010/main" val="177413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99B8ACA-7904-40BD-B38E-FD81EA5319F6}" type="slidenum">
              <a:rPr lang="en-US"/>
              <a:t>6</a:t>
            </a:fld>
            <a:endParaRPr lang="en-US" dirty="0"/>
          </a:p>
        </p:txBody>
      </p:sp>
    </p:spTree>
    <p:extLst>
      <p:ext uri="{BB962C8B-B14F-4D97-AF65-F5344CB8AC3E}">
        <p14:creationId xmlns:p14="http://schemas.microsoft.com/office/powerpoint/2010/main" val="2843768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AF040-0526-D26D-9C2F-F79555DCA7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5159BD-86E9-D44E-15C9-B0E08B19C5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6E0E1D-F95B-2712-AB32-97895B43A248}"/>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4B730CD-F213-95F1-9565-A314AD58D97F}"/>
              </a:ext>
            </a:extLst>
          </p:cNvPr>
          <p:cNvSpPr>
            <a:spLocks noGrp="1"/>
          </p:cNvSpPr>
          <p:nvPr>
            <p:ph type="sldNum" sz="quarter" idx="5"/>
          </p:nvPr>
        </p:nvSpPr>
        <p:spPr/>
        <p:txBody>
          <a:bodyPr/>
          <a:lstStyle/>
          <a:p>
            <a:fld id="{499B8ACA-7904-40BD-B38E-FD81EA5319F6}" type="slidenum">
              <a:rPr lang="en-US"/>
              <a:t>8</a:t>
            </a:fld>
            <a:endParaRPr lang="en-US" dirty="0"/>
          </a:p>
        </p:txBody>
      </p:sp>
    </p:spTree>
    <p:extLst>
      <p:ext uri="{BB962C8B-B14F-4D97-AF65-F5344CB8AC3E}">
        <p14:creationId xmlns:p14="http://schemas.microsoft.com/office/powerpoint/2010/main" val="3162382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7B021-8E9F-2F50-6049-AB7944A066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A051F7-8081-1C17-B7AA-34104585A0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EB8E15-EA32-94B7-1F5F-A530E35A00FE}"/>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D6E82B30-E182-59B6-CC2E-C21D7EA9682C}"/>
              </a:ext>
            </a:extLst>
          </p:cNvPr>
          <p:cNvSpPr>
            <a:spLocks noGrp="1"/>
          </p:cNvSpPr>
          <p:nvPr>
            <p:ph type="sldNum" sz="quarter" idx="5"/>
          </p:nvPr>
        </p:nvSpPr>
        <p:spPr/>
        <p:txBody>
          <a:bodyPr/>
          <a:lstStyle/>
          <a:p>
            <a:fld id="{499B8ACA-7904-40BD-B38E-FD81EA5319F6}" type="slidenum">
              <a:rPr lang="en-US"/>
              <a:t>9</a:t>
            </a:fld>
            <a:endParaRPr lang="en-US" dirty="0"/>
          </a:p>
        </p:txBody>
      </p:sp>
    </p:spTree>
    <p:extLst>
      <p:ext uri="{BB962C8B-B14F-4D97-AF65-F5344CB8AC3E}">
        <p14:creationId xmlns:p14="http://schemas.microsoft.com/office/powerpoint/2010/main" val="1903316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32EDD-28F8-9B8F-7EC6-CC6B3E50C0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E54569-80ED-0933-CAD2-2931B873A0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C767EA-641B-9850-4CA5-3E632F831D87}"/>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36C6437-2310-80F8-1606-DFC02316BD03}"/>
              </a:ext>
            </a:extLst>
          </p:cNvPr>
          <p:cNvSpPr>
            <a:spLocks noGrp="1"/>
          </p:cNvSpPr>
          <p:nvPr>
            <p:ph type="sldNum" sz="quarter" idx="5"/>
          </p:nvPr>
        </p:nvSpPr>
        <p:spPr/>
        <p:txBody>
          <a:bodyPr/>
          <a:lstStyle/>
          <a:p>
            <a:fld id="{499B8ACA-7904-40BD-B38E-FD81EA5319F6}" type="slidenum">
              <a:rPr lang="en-US"/>
              <a:t>10</a:t>
            </a:fld>
            <a:endParaRPr lang="en-US" dirty="0"/>
          </a:p>
        </p:txBody>
      </p:sp>
    </p:spTree>
    <p:extLst>
      <p:ext uri="{BB962C8B-B14F-4D97-AF65-F5344CB8AC3E}">
        <p14:creationId xmlns:p14="http://schemas.microsoft.com/office/powerpoint/2010/main" val="604892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FAA3AF-8F79-B28D-5F14-6D1F3F9910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F3A4A7-5037-1EF8-118D-83F0BCC93F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44E4B7-80EE-C9C5-0115-BBFE8F8B8947}"/>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7699B4A-FF86-276F-5662-4AC4B6B00723}"/>
              </a:ext>
            </a:extLst>
          </p:cNvPr>
          <p:cNvSpPr>
            <a:spLocks noGrp="1"/>
          </p:cNvSpPr>
          <p:nvPr>
            <p:ph type="sldNum" sz="quarter" idx="5"/>
          </p:nvPr>
        </p:nvSpPr>
        <p:spPr/>
        <p:txBody>
          <a:bodyPr/>
          <a:lstStyle/>
          <a:p>
            <a:fld id="{499B8ACA-7904-40BD-B38E-FD81EA5319F6}" type="slidenum">
              <a:rPr lang="en-US"/>
              <a:t>11</a:t>
            </a:fld>
            <a:endParaRPr lang="en-US" dirty="0"/>
          </a:p>
        </p:txBody>
      </p:sp>
    </p:spTree>
    <p:extLst>
      <p:ext uri="{BB962C8B-B14F-4D97-AF65-F5344CB8AC3E}">
        <p14:creationId xmlns:p14="http://schemas.microsoft.com/office/powerpoint/2010/main" val="2413127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4DB78-D851-DBD6-69EF-D170D8840A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BBBCF6-2BED-0BD2-4193-CC0E796F93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7CC6ED-ACC5-6D93-75DF-4754D7E0F6C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216F071-E63D-785A-5DCE-4FFBDA705EEB}"/>
              </a:ext>
            </a:extLst>
          </p:cNvPr>
          <p:cNvSpPr>
            <a:spLocks noGrp="1"/>
          </p:cNvSpPr>
          <p:nvPr>
            <p:ph type="sldNum" sz="quarter" idx="5"/>
          </p:nvPr>
        </p:nvSpPr>
        <p:spPr/>
        <p:txBody>
          <a:bodyPr/>
          <a:lstStyle/>
          <a:p>
            <a:fld id="{499B8ACA-7904-40BD-B38E-FD81EA5319F6}" type="slidenum">
              <a:rPr lang="en-US"/>
              <a:t>13</a:t>
            </a:fld>
            <a:endParaRPr lang="en-US" dirty="0"/>
          </a:p>
        </p:txBody>
      </p:sp>
    </p:spTree>
    <p:extLst>
      <p:ext uri="{BB962C8B-B14F-4D97-AF65-F5344CB8AC3E}">
        <p14:creationId xmlns:p14="http://schemas.microsoft.com/office/powerpoint/2010/main" val="2159251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CB3946-3E03-B6B5-5B73-F559FC6CA8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4E41CC-19C4-4A6C-1C2A-AB5E8A3F5A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F7E328-71C6-0340-F071-287ACE9A6875}"/>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D31E909-DAA0-B407-B94D-A980F669FAEB}"/>
              </a:ext>
            </a:extLst>
          </p:cNvPr>
          <p:cNvSpPr>
            <a:spLocks noGrp="1"/>
          </p:cNvSpPr>
          <p:nvPr>
            <p:ph type="sldNum" sz="quarter" idx="5"/>
          </p:nvPr>
        </p:nvSpPr>
        <p:spPr/>
        <p:txBody>
          <a:bodyPr/>
          <a:lstStyle/>
          <a:p>
            <a:fld id="{499B8ACA-7904-40BD-B38E-FD81EA5319F6}" type="slidenum">
              <a:rPr lang="en-US"/>
              <a:t>15</a:t>
            </a:fld>
            <a:endParaRPr lang="en-US" dirty="0"/>
          </a:p>
        </p:txBody>
      </p:sp>
    </p:spTree>
    <p:extLst>
      <p:ext uri="{BB962C8B-B14F-4D97-AF65-F5344CB8AC3E}">
        <p14:creationId xmlns:p14="http://schemas.microsoft.com/office/powerpoint/2010/main" val="3790920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3EBDD-2A0F-FEC3-BF00-6CDFB30295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5627204-F4FF-9763-84D9-658B32791D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217A51F-87AB-1F06-3A7B-68950B8422AD}"/>
              </a:ext>
            </a:extLst>
          </p:cNvPr>
          <p:cNvSpPr>
            <a:spLocks noGrp="1"/>
          </p:cNvSpPr>
          <p:nvPr>
            <p:ph type="dt" sz="half" idx="10"/>
          </p:nvPr>
        </p:nvSpPr>
        <p:spPr/>
        <p:txBody>
          <a:bodyPr/>
          <a:lstStyle/>
          <a:p>
            <a:fld id="{9AD01D59-2633-424D-B15C-BE29861ADF70}" type="datetime1">
              <a:rPr lang="en-IN" smtClean="0"/>
              <a:t>15-01-2025</a:t>
            </a:fld>
            <a:endParaRPr lang="en-IN"/>
          </a:p>
        </p:txBody>
      </p:sp>
      <p:sp>
        <p:nvSpPr>
          <p:cNvPr id="5" name="Footer Placeholder 4">
            <a:extLst>
              <a:ext uri="{FF2B5EF4-FFF2-40B4-BE49-F238E27FC236}">
                <a16:creationId xmlns:a16="http://schemas.microsoft.com/office/drawing/2014/main" id="{ECC4D188-EB3D-CE6C-9CC3-216E3626B12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0CE8CB7-70EC-CBC5-0664-D63E29ABE9EC}"/>
              </a:ext>
            </a:extLst>
          </p:cNvPr>
          <p:cNvSpPr>
            <a:spLocks noGrp="1"/>
          </p:cNvSpPr>
          <p:nvPr>
            <p:ph type="sldNum" sz="quarter" idx="12"/>
          </p:nvPr>
        </p:nvSpPr>
        <p:spPr/>
        <p:txBody>
          <a:bodyPr/>
          <a:lstStyle/>
          <a:p>
            <a:fld id="{BEC7B687-B1D6-4F16-8762-0F47B34F3CC7}" type="slidenum">
              <a:rPr lang="en-IN"/>
              <a:t>‹#›</a:t>
            </a:fld>
            <a:endParaRPr lang="en-IN"/>
          </a:p>
        </p:txBody>
      </p:sp>
    </p:spTree>
    <p:extLst>
      <p:ext uri="{BB962C8B-B14F-4D97-AF65-F5344CB8AC3E}">
        <p14:creationId xmlns:p14="http://schemas.microsoft.com/office/powerpoint/2010/main" val="3971519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0EBF2F49-7BE2-47B1-8BC4-A7641CB89A23}"/>
              </a:ext>
            </a:extLst>
          </p:cNvPr>
          <p:cNvSpPr>
            <a:spLocks noGrp="1"/>
          </p:cNvSpPr>
          <p:nvPr>
            <p:ph type="pic" sz="quarter" idx="10" hasCustomPrompt="1"/>
          </p:nvPr>
        </p:nvSpPr>
        <p:spPr>
          <a:xfrm>
            <a:off x="0" y="0"/>
            <a:ext cx="12192000" cy="6858000"/>
          </a:xfrm>
          <a:noFill/>
        </p:spPr>
        <p:txBody>
          <a:bodyPr anchor="ctr"/>
          <a:lstStyle>
            <a:lvl1pPr marL="0" indent="0" algn="ctr">
              <a:buNone/>
              <a:defRPr/>
            </a:lvl1pPr>
          </a:lstStyle>
          <a:p>
            <a:r>
              <a:rPr lang="en-US" dirty="0"/>
              <a:t>Add a picture </a:t>
            </a:r>
          </a:p>
        </p:txBody>
      </p:sp>
      <p:sp>
        <p:nvSpPr>
          <p:cNvPr id="10" name="Title 1">
            <a:extLst>
              <a:ext uri="{FF2B5EF4-FFF2-40B4-BE49-F238E27FC236}">
                <a16:creationId xmlns:a16="http://schemas.microsoft.com/office/drawing/2014/main" id="{C5B73CD6-4AD9-41DA-9481-BA512E885FE5}"/>
              </a:ext>
            </a:extLst>
          </p:cNvPr>
          <p:cNvSpPr>
            <a:spLocks noGrp="1"/>
          </p:cNvSpPr>
          <p:nvPr>
            <p:ph type="title" hasCustomPrompt="1"/>
          </p:nvPr>
        </p:nvSpPr>
        <p:spPr>
          <a:xfrm>
            <a:off x="467711" y="457200"/>
            <a:ext cx="11256579" cy="1280160"/>
          </a:xfrm>
          <a:prstGeom prst="rect">
            <a:avLst/>
          </a:prstGeom>
        </p:spPr>
        <p:txBody>
          <a:bodyPr tIns="0" anchor="t" anchorCtr="0">
            <a:noAutofit/>
          </a:bodyPr>
          <a:lstStyle>
            <a:lvl1pPr algn="l">
              <a:lnSpc>
                <a:spcPct val="90000"/>
              </a:lnSpc>
              <a:defRPr sz="7200">
                <a:solidFill>
                  <a:schemeClr val="tx1">
                    <a:lumMod val="85000"/>
                    <a:lumOff val="15000"/>
                  </a:schemeClr>
                </a:solidFill>
              </a:defRPr>
            </a:lvl1pPr>
          </a:lstStyle>
          <a:p>
            <a:r>
              <a:rPr lang="en-US" dirty="0"/>
              <a:t>Click to add title</a:t>
            </a:r>
          </a:p>
        </p:txBody>
      </p:sp>
    </p:spTree>
    <p:extLst>
      <p:ext uri="{BB962C8B-B14F-4D97-AF65-F5344CB8AC3E}">
        <p14:creationId xmlns:p14="http://schemas.microsoft.com/office/powerpoint/2010/main" val="1346047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ecipe Layout 2">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4453128" y="457200"/>
            <a:ext cx="6858000" cy="731520"/>
          </a:xfrm>
          <a:prstGeom prst="rect">
            <a:avLst/>
          </a:prstGeom>
        </p:spPr>
        <p:txBody>
          <a:bodyPr lIns="91440" tIns="0" bIns="91440" anchor="t" anchorCtr="0">
            <a:noAutofit/>
          </a:bodyPr>
          <a:lstStyle>
            <a:lvl1pPr>
              <a:defRPr sz="3800">
                <a:solidFill>
                  <a:schemeClr val="tx1">
                    <a:lumMod val="85000"/>
                    <a:lumOff val="15000"/>
                  </a:schemeClr>
                </a:solidFill>
                <a:latin typeface="+mj-lt"/>
              </a:defRPr>
            </a:lvl1pPr>
          </a:lstStyle>
          <a:p>
            <a:r>
              <a:rPr lang="en-US" dirty="0"/>
              <a:t>Click to add title</a:t>
            </a:r>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4453128" y="1234440"/>
            <a:ext cx="6858000" cy="365760"/>
          </a:xfrm>
        </p:spPr>
        <p:txBody>
          <a:bodyPr>
            <a:noAutofit/>
          </a:bodyPr>
          <a:lstStyle>
            <a:lvl1pPr marL="0" indent="0" algn="l">
              <a:buNone/>
              <a:defRPr sz="1100" b="1" i="1">
                <a:solidFill>
                  <a:schemeClr val="tx1">
                    <a:lumMod val="85000"/>
                    <a:lumOff val="15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0" y="0"/>
            <a:ext cx="3968496" cy="6858000"/>
          </a:xfrm>
          <a:noFill/>
        </p:spPr>
        <p:txBody>
          <a:bodyPr anchor="ctr" anchorCtr="0"/>
          <a:lstStyle>
            <a:lvl1pPr marL="0" indent="0" algn="ctr">
              <a:buNone/>
              <a:defRPr/>
            </a:lvl1pPr>
          </a:lstStyle>
          <a:p>
            <a:r>
              <a:rPr lang="en-US" dirty="0"/>
              <a:t>Add a picture</a:t>
            </a:r>
          </a:p>
        </p:txBody>
      </p:sp>
      <p:sp>
        <p:nvSpPr>
          <p:cNvPr id="22" name="Text Placeholder 3">
            <a:extLst>
              <a:ext uri="{FF2B5EF4-FFF2-40B4-BE49-F238E27FC236}">
                <a16:creationId xmlns:a16="http://schemas.microsoft.com/office/drawing/2014/main" id="{425F942B-DAF3-40B3-B77F-A8C9BE692B7D}"/>
              </a:ext>
            </a:extLst>
          </p:cNvPr>
          <p:cNvSpPr>
            <a:spLocks noGrp="1"/>
          </p:cNvSpPr>
          <p:nvPr>
            <p:ph type="body" sz="half" idx="11" hasCustomPrompt="1"/>
          </p:nvPr>
        </p:nvSpPr>
        <p:spPr>
          <a:xfrm>
            <a:off x="4453128" y="1828800"/>
            <a:ext cx="3291840" cy="365760"/>
          </a:xfrm>
        </p:spPr>
        <p:txBody>
          <a:bodyPr>
            <a:noAutofit/>
          </a:bodyPr>
          <a:lstStyle>
            <a:lvl1pPr marL="0" indent="0" algn="l">
              <a:buNone/>
              <a:defRPr sz="1400" b="1" i="0" cap="all" spc="100" baseline="0">
                <a:solidFill>
                  <a:schemeClr val="tx1">
                    <a:lumMod val="85000"/>
                    <a:lumOff val="15000"/>
                  </a:schemeClr>
                </a:solidFill>
                <a:latin typeface="Franklin Gothic Medium" panose="020B06030201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 Placeholder 3">
            <a:extLst>
              <a:ext uri="{FF2B5EF4-FFF2-40B4-BE49-F238E27FC236}">
                <a16:creationId xmlns:a16="http://schemas.microsoft.com/office/drawing/2014/main" id="{8FC874B6-474C-46DC-AB76-6E061A973B8A}"/>
              </a:ext>
            </a:extLst>
          </p:cNvPr>
          <p:cNvSpPr>
            <a:spLocks noGrp="1"/>
          </p:cNvSpPr>
          <p:nvPr>
            <p:ph type="body" sz="half" idx="12" hasCustomPrompt="1"/>
          </p:nvPr>
        </p:nvSpPr>
        <p:spPr>
          <a:xfrm>
            <a:off x="4453128" y="2194559"/>
            <a:ext cx="3291840" cy="3657600"/>
          </a:xfrm>
        </p:spPr>
        <p:txBody>
          <a:bodyPr numCol="1">
            <a:noAutofit/>
          </a:bodyPr>
          <a:lstStyle>
            <a:lvl1pPr marL="228600" indent="-228600">
              <a:lnSpc>
                <a:spcPts val="1400"/>
              </a:lnSpc>
              <a:spcBef>
                <a:spcPts val="0"/>
              </a:spcBef>
              <a:spcAft>
                <a:spcPts val="700"/>
              </a:spcAft>
              <a:buFont typeface="Arial" panose="020B0604020202020204" pitchFamily="34" charset="0"/>
              <a:buChar char="•"/>
              <a:tabLst/>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4" name="Text Placeholder 3">
            <a:extLst>
              <a:ext uri="{FF2B5EF4-FFF2-40B4-BE49-F238E27FC236}">
                <a16:creationId xmlns:a16="http://schemas.microsoft.com/office/drawing/2014/main" id="{C7B6AD5B-AEF5-4540-940C-B1E1FEA3BCAB}"/>
              </a:ext>
            </a:extLst>
          </p:cNvPr>
          <p:cNvSpPr>
            <a:spLocks noGrp="1"/>
          </p:cNvSpPr>
          <p:nvPr>
            <p:ph type="body" sz="half" idx="13" hasCustomPrompt="1"/>
          </p:nvPr>
        </p:nvSpPr>
        <p:spPr>
          <a:xfrm>
            <a:off x="8001000" y="1828800"/>
            <a:ext cx="3291840" cy="365760"/>
          </a:xfrm>
        </p:spPr>
        <p:txBody>
          <a:bodyPr>
            <a:noAutofit/>
          </a:bodyPr>
          <a:lstStyle>
            <a:lvl1pPr marL="0" indent="0" algn="l">
              <a:buNone/>
              <a:defRPr sz="1400" b="1" i="0" cap="all" spc="100" baseline="0">
                <a:solidFill>
                  <a:schemeClr val="tx1">
                    <a:lumMod val="85000"/>
                    <a:lumOff val="15000"/>
                  </a:schemeClr>
                </a:solidFill>
                <a:latin typeface="Franklin Gothic Medium" panose="020B06030201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5" name="Text Placeholder 3">
            <a:extLst>
              <a:ext uri="{FF2B5EF4-FFF2-40B4-BE49-F238E27FC236}">
                <a16:creationId xmlns:a16="http://schemas.microsoft.com/office/drawing/2014/main" id="{02D6ECAC-8814-4C60-BF83-103E85E412C4}"/>
              </a:ext>
            </a:extLst>
          </p:cNvPr>
          <p:cNvSpPr>
            <a:spLocks noGrp="1"/>
          </p:cNvSpPr>
          <p:nvPr>
            <p:ph type="body" sz="half" idx="14" hasCustomPrompt="1"/>
          </p:nvPr>
        </p:nvSpPr>
        <p:spPr>
          <a:xfrm>
            <a:off x="8001000" y="2194560"/>
            <a:ext cx="3291840" cy="2011680"/>
          </a:xfrm>
        </p:spPr>
        <p:txBody>
          <a:bodyPr numCol="1">
            <a:noAutofit/>
          </a:bodyPr>
          <a:lstStyle>
            <a:lvl1pPr marL="0" indent="0">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8" name="Text Placeholder 27">
            <a:extLst>
              <a:ext uri="{FF2B5EF4-FFF2-40B4-BE49-F238E27FC236}">
                <a16:creationId xmlns:a16="http://schemas.microsoft.com/office/drawing/2014/main" id="{2BBF59D2-23BC-4077-814F-E2E3AE580999}"/>
              </a:ext>
            </a:extLst>
          </p:cNvPr>
          <p:cNvSpPr>
            <a:spLocks noGrp="1"/>
          </p:cNvSpPr>
          <p:nvPr>
            <p:ph type="body" sz="quarter" idx="16" hasCustomPrompt="1"/>
          </p:nvPr>
        </p:nvSpPr>
        <p:spPr>
          <a:xfrm>
            <a:off x="8001000" y="4379256"/>
            <a:ext cx="2286000" cy="1472903"/>
          </a:xfrm>
          <a:noFill/>
          <a:ln w="25400">
            <a:solidFill>
              <a:schemeClr val="bg2"/>
            </a:solidFill>
          </a:ln>
        </p:spPr>
        <p:txBody>
          <a:bodyPr lIns="182880" tIns="182880" rIns="182880" bIns="182880" anchor="t" anchorCtr="0">
            <a:noAutofit/>
          </a:bodyPr>
          <a:lstStyle>
            <a:lvl1pPr marL="0" indent="0" algn="l">
              <a:lnSpc>
                <a:spcPct val="100000"/>
              </a:lnSpc>
              <a:spcBef>
                <a:spcPts val="0"/>
              </a:spcBef>
              <a:buNone/>
              <a:defRPr sz="1400" b="1" i="0" cap="all" baseline="0">
                <a:solidFill>
                  <a:schemeClr val="accent2">
                    <a:lumMod val="50000"/>
                  </a:schemeClr>
                </a:solidFill>
                <a:latin typeface="Franklin Gothic Medium" panose="020B06030201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6" name="Text Placeholder 5">
            <a:extLst>
              <a:ext uri="{FF2B5EF4-FFF2-40B4-BE49-F238E27FC236}">
                <a16:creationId xmlns:a16="http://schemas.microsoft.com/office/drawing/2014/main" id="{0D26317B-51D7-0B25-F2DE-D12AF43DC82A}"/>
              </a:ext>
            </a:extLst>
          </p:cNvPr>
          <p:cNvSpPr>
            <a:spLocks noGrp="1"/>
          </p:cNvSpPr>
          <p:nvPr>
            <p:ph type="body" sz="quarter" idx="18" hasCustomPrompt="1"/>
          </p:nvPr>
        </p:nvSpPr>
        <p:spPr>
          <a:xfrm>
            <a:off x="8104372" y="4831415"/>
            <a:ext cx="2102035" cy="923926"/>
          </a:xfrm>
        </p:spPr>
        <p:txBody>
          <a:bodyPr/>
          <a:lstStyle>
            <a:lvl1pPr marL="0" indent="0">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add text </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4453128" y="6078071"/>
            <a:ext cx="6821424" cy="365760"/>
          </a:xfrm>
        </p:spPr>
        <p:txBody>
          <a:bodyPr bIns="0" numCol="1" anchor="t" anchorCtr="0">
            <a:noAutofit/>
          </a:bodyPr>
          <a:lstStyle>
            <a:lvl1pPr marL="0" indent="0">
              <a:lnSpc>
                <a:spcPts val="1400"/>
              </a:lnSpc>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 name="Slide Number Placeholder 5">
            <a:extLst>
              <a:ext uri="{FF2B5EF4-FFF2-40B4-BE49-F238E27FC236}">
                <a16:creationId xmlns:a16="http://schemas.microsoft.com/office/drawing/2014/main" id="{08A89469-622B-8F34-ABA7-F43C49266D49}"/>
              </a:ext>
            </a:extLst>
          </p:cNvPr>
          <p:cNvSpPr>
            <a:spLocks noGrp="1"/>
          </p:cNvSpPr>
          <p:nvPr>
            <p:ph type="sldNum" sz="quarter" idx="4"/>
          </p:nvPr>
        </p:nvSpPr>
        <p:spPr>
          <a:xfrm>
            <a:off x="11274552" y="6078071"/>
            <a:ext cx="457200" cy="368448"/>
          </a:xfrm>
          <a:prstGeom prst="rect">
            <a:avLst/>
          </a:prstGeom>
        </p:spPr>
        <p:txBody>
          <a:bodyPr vert="horz" lIns="0" tIns="0" rIns="0" bIns="0" rtlCol="0" anchor="b" anchorCtr="0"/>
          <a:lstStyle>
            <a:lvl1pPr algn="r">
              <a:lnSpc>
                <a:spcPts val="1680"/>
              </a:lnSpc>
              <a:defRPr sz="1600" b="1" i="1">
                <a:solidFill>
                  <a:schemeClr val="tx1">
                    <a:lumMod val="85000"/>
                    <a:lumOff val="15000"/>
                  </a:schemeClr>
                </a:solidFill>
                <a:latin typeface="+mj-lt"/>
              </a:defRPr>
            </a:lvl1pPr>
          </a:lstStyle>
          <a:p>
            <a:fld id="{745CA84A-544F-4B6B-BC9A-925394EE73B5}" type="slidenum">
              <a:rPr lang="en-US"/>
              <a:pPr/>
              <a:t>‹#›</a:t>
            </a:fld>
            <a:endParaRPr lang="en-US" dirty="0"/>
          </a:p>
        </p:txBody>
      </p:sp>
    </p:spTree>
    <p:extLst>
      <p:ext uri="{BB962C8B-B14F-4D97-AF65-F5344CB8AC3E}">
        <p14:creationId xmlns:p14="http://schemas.microsoft.com/office/powerpoint/2010/main" val="1064330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ecipe Layout 6">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F175D26-A02A-A38D-251F-A3B33B8840A2}"/>
              </a:ext>
              <a:ext uri="{C183D7F6-B498-43B3-948B-1728B52AA6E4}">
                <adec:decorative xmlns:adec="http://schemas.microsoft.com/office/drawing/2017/decorative" val="1"/>
              </a:ext>
            </a:extLst>
          </p:cNvPr>
          <p:cNvSpPr/>
          <p:nvPr userDrawn="1"/>
        </p:nvSpPr>
        <p:spPr>
          <a:xfrm>
            <a:off x="5998743" y="0"/>
            <a:ext cx="6193257" cy="6858000"/>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23543EB-1130-40DD-B0F4-C970AF343E8F}"/>
              </a:ext>
            </a:extLst>
          </p:cNvPr>
          <p:cNvSpPr>
            <a:spLocks noGrp="1"/>
          </p:cNvSpPr>
          <p:nvPr>
            <p:ph type="title" hasCustomPrompt="1"/>
          </p:nvPr>
        </p:nvSpPr>
        <p:spPr>
          <a:xfrm>
            <a:off x="457200" y="457200"/>
            <a:ext cx="5212080" cy="777240"/>
          </a:xfrm>
          <a:prstGeom prst="rect">
            <a:avLst/>
          </a:prstGeom>
          <a:noFill/>
        </p:spPr>
        <p:txBody>
          <a:bodyPr vert="horz" lIns="91440" tIns="0" rIns="91440" bIns="91440" rtlCol="0" anchor="t" anchorCtr="0">
            <a:noAutofit/>
          </a:bodyPr>
          <a:lstStyle>
            <a:lvl1pPr algn="l">
              <a:defRPr lang="en-US" sz="3800">
                <a:solidFill>
                  <a:schemeClr val="tx1">
                    <a:lumMod val="85000"/>
                    <a:lumOff val="15000"/>
                  </a:schemeClr>
                </a:solidFill>
                <a:ea typeface="+mn-ea"/>
                <a:cs typeface="+mn-cs"/>
              </a:defRPr>
            </a:lvl1pPr>
          </a:lstStyle>
          <a:p>
            <a:pPr marL="0" lvl="0" indent="0">
              <a:spcBef>
                <a:spcPts val="1000"/>
              </a:spcBef>
              <a:buFont typeface="Arial" panose="020B0604020202020204" pitchFamily="34" charset="0"/>
            </a:pPr>
            <a:r>
              <a:rPr lang="en-US" dirty="0"/>
              <a:t>Click to add title</a:t>
            </a:r>
          </a:p>
        </p:txBody>
      </p:sp>
      <p:sp>
        <p:nvSpPr>
          <p:cNvPr id="12" name="Subtitle 2">
            <a:extLst>
              <a:ext uri="{FF2B5EF4-FFF2-40B4-BE49-F238E27FC236}">
                <a16:creationId xmlns:a16="http://schemas.microsoft.com/office/drawing/2014/main" id="{861167B6-9741-49DA-A7AF-E1A3352D10C8}"/>
              </a:ext>
            </a:extLst>
          </p:cNvPr>
          <p:cNvSpPr>
            <a:spLocks noGrp="1"/>
          </p:cNvSpPr>
          <p:nvPr>
            <p:ph type="subTitle" idx="20" hasCustomPrompt="1"/>
          </p:nvPr>
        </p:nvSpPr>
        <p:spPr>
          <a:xfrm>
            <a:off x="457200" y="1234440"/>
            <a:ext cx="5212080" cy="321566"/>
          </a:xfrm>
        </p:spPr>
        <p:txBody>
          <a:bodyPr>
            <a:noAutofit/>
          </a:bodyPr>
          <a:lstStyle>
            <a:lvl1pPr marL="0" indent="0" algn="l">
              <a:buNone/>
              <a:defRPr sz="1100" b="1" i="1">
                <a:solidFill>
                  <a:schemeClr val="tx1">
                    <a:lumMod val="85000"/>
                    <a:lumOff val="15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7" name="Picture Placeholder 6" descr="An empty placeholder to add an image. Click on the placeholder and select the image that you wish to add.">
            <a:extLst>
              <a:ext uri="{FF2B5EF4-FFF2-40B4-BE49-F238E27FC236}">
                <a16:creationId xmlns:a16="http://schemas.microsoft.com/office/drawing/2014/main" id="{EDAB7103-706C-4D50-B9D9-030D5A29D564}"/>
              </a:ext>
            </a:extLst>
          </p:cNvPr>
          <p:cNvSpPr>
            <a:spLocks noGrp="1"/>
          </p:cNvSpPr>
          <p:nvPr>
            <p:ph type="pic" sz="quarter" idx="10" hasCustomPrompt="1"/>
          </p:nvPr>
        </p:nvSpPr>
        <p:spPr>
          <a:xfrm>
            <a:off x="0" y="1828800"/>
            <a:ext cx="5669280" cy="5029200"/>
          </a:xfrm>
          <a:no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Add a picture</a:t>
            </a:r>
          </a:p>
        </p:txBody>
      </p:sp>
      <p:sp>
        <p:nvSpPr>
          <p:cNvPr id="16" name="Text Placeholder 3">
            <a:extLst>
              <a:ext uri="{FF2B5EF4-FFF2-40B4-BE49-F238E27FC236}">
                <a16:creationId xmlns:a16="http://schemas.microsoft.com/office/drawing/2014/main" id="{5E29445D-5852-4685-99FA-F6D0EEB71907}"/>
              </a:ext>
            </a:extLst>
          </p:cNvPr>
          <p:cNvSpPr>
            <a:spLocks noGrp="1"/>
          </p:cNvSpPr>
          <p:nvPr>
            <p:ph type="body" sz="half" idx="11" hasCustomPrompt="1"/>
          </p:nvPr>
        </p:nvSpPr>
        <p:spPr>
          <a:xfrm>
            <a:off x="6351894" y="457200"/>
            <a:ext cx="4937760" cy="365760"/>
          </a:xfrm>
        </p:spPr>
        <p:txBody>
          <a:bodyPr>
            <a:noAutofit/>
          </a:bodyPr>
          <a:lstStyle>
            <a:lvl1pPr marL="0" indent="0" algn="l">
              <a:buNone/>
              <a:defRPr sz="1400" b="1" i="0" cap="all" spc="100" baseline="0">
                <a:solidFill>
                  <a:schemeClr val="tx1">
                    <a:lumMod val="85000"/>
                    <a:lumOff val="15000"/>
                  </a:schemeClr>
                </a:solidFill>
                <a:latin typeface="Franklin Gothic Medium" panose="020B06030201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7" name="Text Placeholder 3">
            <a:extLst>
              <a:ext uri="{FF2B5EF4-FFF2-40B4-BE49-F238E27FC236}">
                <a16:creationId xmlns:a16="http://schemas.microsoft.com/office/drawing/2014/main" id="{F8A5A1E2-D455-4943-B46C-912CF46ABA90}"/>
              </a:ext>
            </a:extLst>
          </p:cNvPr>
          <p:cNvSpPr>
            <a:spLocks noGrp="1"/>
          </p:cNvSpPr>
          <p:nvPr>
            <p:ph type="body" sz="half" idx="12" hasCustomPrompt="1"/>
          </p:nvPr>
        </p:nvSpPr>
        <p:spPr>
          <a:xfrm>
            <a:off x="6351894" y="822961"/>
            <a:ext cx="4937760" cy="1155812"/>
          </a:xfrm>
          <a:noFill/>
        </p:spPr>
        <p:txBody>
          <a:bodyPr wrap="square" numCol="2" spcCol="457200" rtlCol="0">
            <a:noAutofit/>
          </a:bodyPr>
          <a:lstStyle>
            <a:lvl1pPr marL="228600" indent="-228600">
              <a:lnSpc>
                <a:spcPts val="1400"/>
              </a:lnSpc>
              <a:spcBef>
                <a:spcPts val="0"/>
              </a:spcBef>
              <a:spcAft>
                <a:spcPts val="700"/>
              </a:spcAft>
              <a:buFont typeface="Arial" panose="020B0604020202020204" pitchFamily="34" charset="0"/>
              <a:buChar char="•"/>
              <a:defRPr lang="en-US" sz="1200" i="0" dirty="0">
                <a:solidFill>
                  <a:schemeClr val="tx1"/>
                </a:solidFill>
              </a:defRPr>
            </a:lvl1pPr>
          </a:lstStyle>
          <a:p>
            <a:pPr lvl="0"/>
            <a:r>
              <a:rPr lang="en-US" dirty="0"/>
              <a:t>Click to add text</a:t>
            </a:r>
          </a:p>
        </p:txBody>
      </p:sp>
      <p:sp>
        <p:nvSpPr>
          <p:cNvPr id="4" name="Text Placeholder 3">
            <a:extLst>
              <a:ext uri="{FF2B5EF4-FFF2-40B4-BE49-F238E27FC236}">
                <a16:creationId xmlns:a16="http://schemas.microsoft.com/office/drawing/2014/main" id="{65203A40-6A55-12EC-9BD5-46AA64770642}"/>
              </a:ext>
            </a:extLst>
          </p:cNvPr>
          <p:cNvSpPr>
            <a:spLocks noGrp="1"/>
          </p:cNvSpPr>
          <p:nvPr>
            <p:ph type="body" sz="half" idx="21" hasCustomPrompt="1"/>
          </p:nvPr>
        </p:nvSpPr>
        <p:spPr>
          <a:xfrm>
            <a:off x="6351894" y="2176492"/>
            <a:ext cx="4937760" cy="365760"/>
          </a:xfrm>
        </p:spPr>
        <p:txBody>
          <a:bodyPr>
            <a:noAutofit/>
          </a:bodyPr>
          <a:lstStyle>
            <a:lvl1pPr marL="0" indent="0" algn="l">
              <a:buNone/>
              <a:defRPr sz="1400" b="1" i="0" cap="all" spc="100" baseline="0">
                <a:solidFill>
                  <a:schemeClr val="tx1">
                    <a:lumMod val="85000"/>
                    <a:lumOff val="15000"/>
                  </a:schemeClr>
                </a:solidFill>
                <a:latin typeface="Franklin Gothic Medium" panose="020B06030201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4" name="Text Placeholder 8">
            <a:extLst>
              <a:ext uri="{FF2B5EF4-FFF2-40B4-BE49-F238E27FC236}">
                <a16:creationId xmlns:a16="http://schemas.microsoft.com/office/drawing/2014/main" id="{6ABAA54B-5D56-E366-F100-D83FF11D3191}"/>
              </a:ext>
            </a:extLst>
          </p:cNvPr>
          <p:cNvSpPr>
            <a:spLocks noGrp="1"/>
          </p:cNvSpPr>
          <p:nvPr>
            <p:ph type="body" sz="quarter" idx="40" hasCustomPrompt="1"/>
          </p:nvPr>
        </p:nvSpPr>
        <p:spPr>
          <a:xfrm>
            <a:off x="6181709" y="2582712"/>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5" name="Text Placeholder 3">
            <a:extLst>
              <a:ext uri="{FF2B5EF4-FFF2-40B4-BE49-F238E27FC236}">
                <a16:creationId xmlns:a16="http://schemas.microsoft.com/office/drawing/2014/main" id="{91BB2503-6586-B7E1-492D-555313BC0B66}"/>
              </a:ext>
            </a:extLst>
          </p:cNvPr>
          <p:cNvSpPr>
            <a:spLocks noGrp="1"/>
          </p:cNvSpPr>
          <p:nvPr>
            <p:ph type="body" sz="half" idx="22" hasCustomPrompt="1"/>
          </p:nvPr>
        </p:nvSpPr>
        <p:spPr>
          <a:xfrm>
            <a:off x="6805503" y="2593131"/>
            <a:ext cx="1920240" cy="1097280"/>
          </a:xfrm>
        </p:spPr>
        <p:txBody>
          <a:bodyPr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5" name="Text Placeholder 8">
            <a:extLst>
              <a:ext uri="{FF2B5EF4-FFF2-40B4-BE49-F238E27FC236}">
                <a16:creationId xmlns:a16="http://schemas.microsoft.com/office/drawing/2014/main" id="{2C19EEFA-07F9-522D-E2F5-3C9D03B3DAD8}"/>
              </a:ext>
            </a:extLst>
          </p:cNvPr>
          <p:cNvSpPr>
            <a:spLocks noGrp="1"/>
          </p:cNvSpPr>
          <p:nvPr>
            <p:ph type="body" sz="quarter" idx="41" hasCustomPrompt="1"/>
          </p:nvPr>
        </p:nvSpPr>
        <p:spPr>
          <a:xfrm>
            <a:off x="8754474" y="2594785"/>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6" name="Text Placeholder 3">
            <a:extLst>
              <a:ext uri="{FF2B5EF4-FFF2-40B4-BE49-F238E27FC236}">
                <a16:creationId xmlns:a16="http://schemas.microsoft.com/office/drawing/2014/main" id="{163CEC8F-4DDC-8A2E-E283-5C8B3F042661}"/>
              </a:ext>
            </a:extLst>
          </p:cNvPr>
          <p:cNvSpPr>
            <a:spLocks noGrp="1"/>
          </p:cNvSpPr>
          <p:nvPr>
            <p:ph type="body" sz="half" idx="32" hasCustomPrompt="1"/>
          </p:nvPr>
        </p:nvSpPr>
        <p:spPr>
          <a:xfrm>
            <a:off x="9367846" y="2593131"/>
            <a:ext cx="1920240" cy="1097280"/>
          </a:xfrm>
        </p:spPr>
        <p:txBody>
          <a:bodyPr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6" name="Text Placeholder 8">
            <a:extLst>
              <a:ext uri="{FF2B5EF4-FFF2-40B4-BE49-F238E27FC236}">
                <a16:creationId xmlns:a16="http://schemas.microsoft.com/office/drawing/2014/main" id="{A49D387E-8DC7-390E-5682-E3FA2F1A373E}"/>
              </a:ext>
            </a:extLst>
          </p:cNvPr>
          <p:cNvSpPr>
            <a:spLocks noGrp="1"/>
          </p:cNvSpPr>
          <p:nvPr>
            <p:ph type="body" sz="quarter" idx="42" hasCustomPrompt="1"/>
          </p:nvPr>
        </p:nvSpPr>
        <p:spPr>
          <a:xfrm>
            <a:off x="6181709" y="3884473"/>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20" name="Text Placeholder 3">
            <a:extLst>
              <a:ext uri="{FF2B5EF4-FFF2-40B4-BE49-F238E27FC236}">
                <a16:creationId xmlns:a16="http://schemas.microsoft.com/office/drawing/2014/main" id="{5DBCD4BD-546F-BF8C-297A-8B841E3A860E}"/>
              </a:ext>
            </a:extLst>
          </p:cNvPr>
          <p:cNvSpPr>
            <a:spLocks noGrp="1"/>
          </p:cNvSpPr>
          <p:nvPr>
            <p:ph type="body" sz="half" idx="33" hasCustomPrompt="1"/>
          </p:nvPr>
        </p:nvSpPr>
        <p:spPr>
          <a:xfrm>
            <a:off x="6807071" y="3886177"/>
            <a:ext cx="1920240" cy="1097280"/>
          </a:xfrm>
        </p:spPr>
        <p:txBody>
          <a:bodyPr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7" name="Text Placeholder 8">
            <a:extLst>
              <a:ext uri="{FF2B5EF4-FFF2-40B4-BE49-F238E27FC236}">
                <a16:creationId xmlns:a16="http://schemas.microsoft.com/office/drawing/2014/main" id="{33ED717A-C3B0-356E-1D30-1782C31C7CE8}"/>
              </a:ext>
            </a:extLst>
          </p:cNvPr>
          <p:cNvSpPr>
            <a:spLocks noGrp="1"/>
          </p:cNvSpPr>
          <p:nvPr>
            <p:ph type="body" sz="quarter" idx="43" hasCustomPrompt="1"/>
          </p:nvPr>
        </p:nvSpPr>
        <p:spPr>
          <a:xfrm>
            <a:off x="8754474" y="3886177"/>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21" name="Text Placeholder 3">
            <a:extLst>
              <a:ext uri="{FF2B5EF4-FFF2-40B4-BE49-F238E27FC236}">
                <a16:creationId xmlns:a16="http://schemas.microsoft.com/office/drawing/2014/main" id="{8ABEC6F1-02DD-91A1-15C4-4E3D65F3D322}"/>
              </a:ext>
            </a:extLst>
          </p:cNvPr>
          <p:cNvSpPr>
            <a:spLocks noGrp="1"/>
          </p:cNvSpPr>
          <p:nvPr>
            <p:ph type="body" sz="half" idx="34" hasCustomPrompt="1"/>
          </p:nvPr>
        </p:nvSpPr>
        <p:spPr>
          <a:xfrm>
            <a:off x="9369414" y="3886177"/>
            <a:ext cx="1920240" cy="1097280"/>
          </a:xfrm>
        </p:spPr>
        <p:txBody>
          <a:bodyPr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9" name="Text Placeholder 27">
            <a:extLst>
              <a:ext uri="{FF2B5EF4-FFF2-40B4-BE49-F238E27FC236}">
                <a16:creationId xmlns:a16="http://schemas.microsoft.com/office/drawing/2014/main" id="{40284018-877E-48C8-A60E-5EA184B0B905}"/>
              </a:ext>
            </a:extLst>
          </p:cNvPr>
          <p:cNvSpPr>
            <a:spLocks noGrp="1"/>
          </p:cNvSpPr>
          <p:nvPr>
            <p:ph type="body" sz="quarter" idx="18" hasCustomPrompt="1"/>
          </p:nvPr>
        </p:nvSpPr>
        <p:spPr>
          <a:xfrm>
            <a:off x="6351894" y="5177497"/>
            <a:ext cx="4937760" cy="640080"/>
          </a:xfrm>
          <a:noFill/>
          <a:ln w="25400">
            <a:solidFill>
              <a:schemeClr val="bg2">
                <a:lumMod val="90000"/>
              </a:schemeClr>
            </a:solidFill>
          </a:ln>
        </p:spPr>
        <p:txBody>
          <a:bodyPr lIns="182880" tIns="137160" rIns="182880" bIns="182880" anchor="t" anchorCtr="0">
            <a:noAutofit/>
          </a:bodyPr>
          <a:lstStyle>
            <a:lvl1pPr marL="0" indent="0" algn="l">
              <a:lnSpc>
                <a:spcPct val="100000"/>
              </a:lnSpc>
              <a:spcBef>
                <a:spcPts val="0"/>
              </a:spcBef>
              <a:buNone/>
              <a:defRPr sz="1400" b="1" i="0" cap="all" baseline="0">
                <a:solidFill>
                  <a:schemeClr val="tx1"/>
                </a:solidFill>
                <a:latin typeface="Franklin Gothic Medium" panose="020B06030201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text</a:t>
            </a:r>
          </a:p>
        </p:txBody>
      </p:sp>
      <p:sp>
        <p:nvSpPr>
          <p:cNvPr id="18" name="Text Placeholder 17">
            <a:extLst>
              <a:ext uri="{FF2B5EF4-FFF2-40B4-BE49-F238E27FC236}">
                <a16:creationId xmlns:a16="http://schemas.microsoft.com/office/drawing/2014/main" id="{1FAB78F3-C3C1-C3BA-3087-C8259ABD6AF8}"/>
              </a:ext>
            </a:extLst>
          </p:cNvPr>
          <p:cNvSpPr>
            <a:spLocks noGrp="1"/>
          </p:cNvSpPr>
          <p:nvPr>
            <p:ph type="body" sz="quarter" idx="35" hasCustomPrompt="1"/>
          </p:nvPr>
        </p:nvSpPr>
        <p:spPr>
          <a:xfrm>
            <a:off x="6965576" y="5289177"/>
            <a:ext cx="4196137" cy="467830"/>
          </a:xfrm>
        </p:spPr>
        <p:txBody>
          <a:bodyPr lIns="0"/>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en-US" dirty="0"/>
              <a:t>Click to add text</a:t>
            </a:r>
          </a:p>
        </p:txBody>
      </p:sp>
      <p:sp>
        <p:nvSpPr>
          <p:cNvPr id="19" name="Text Placeholder 3">
            <a:extLst>
              <a:ext uri="{FF2B5EF4-FFF2-40B4-BE49-F238E27FC236}">
                <a16:creationId xmlns:a16="http://schemas.microsoft.com/office/drawing/2014/main" id="{2B63EEB8-169F-4E42-8938-2B33C50057D9}"/>
              </a:ext>
            </a:extLst>
          </p:cNvPr>
          <p:cNvSpPr>
            <a:spLocks noGrp="1"/>
          </p:cNvSpPr>
          <p:nvPr>
            <p:ph type="body" sz="half" idx="15" hasCustomPrompt="1"/>
          </p:nvPr>
        </p:nvSpPr>
        <p:spPr>
          <a:xfrm>
            <a:off x="6351894" y="5989320"/>
            <a:ext cx="4937760" cy="457200"/>
          </a:xfrm>
        </p:spPr>
        <p:txBody>
          <a:bodyPr bIns="0" numCol="1" anchor="b" anchorCtr="0">
            <a:noAutofit/>
          </a:bodyPr>
          <a:lstStyle>
            <a:lvl1pPr marL="0" indent="0">
              <a:lnSpc>
                <a:spcPts val="1400"/>
              </a:lnSpc>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3" name="Slide Number Placeholder 5">
            <a:extLst>
              <a:ext uri="{FF2B5EF4-FFF2-40B4-BE49-F238E27FC236}">
                <a16:creationId xmlns:a16="http://schemas.microsoft.com/office/drawing/2014/main" id="{EAF1384C-39EA-07D1-AB6D-FD77E4E309A8}"/>
              </a:ext>
            </a:extLst>
          </p:cNvPr>
          <p:cNvSpPr>
            <a:spLocks noGrp="1"/>
          </p:cNvSpPr>
          <p:nvPr>
            <p:ph type="sldNum" sz="quarter" idx="4"/>
          </p:nvPr>
        </p:nvSpPr>
        <p:spPr>
          <a:xfrm>
            <a:off x="11274552" y="5989319"/>
            <a:ext cx="457200" cy="457200"/>
          </a:xfrm>
          <a:prstGeom prst="rect">
            <a:avLst/>
          </a:prstGeom>
        </p:spPr>
        <p:txBody>
          <a:bodyPr vert="horz" lIns="0" tIns="0" rIns="0" bIns="0" rtlCol="0" anchor="b" anchorCtr="0"/>
          <a:lstStyle>
            <a:lvl1pPr algn="r">
              <a:lnSpc>
                <a:spcPts val="1680"/>
              </a:lnSpc>
              <a:defRPr sz="1600" b="1" i="1">
                <a:solidFill>
                  <a:schemeClr val="tx1">
                    <a:lumMod val="85000"/>
                    <a:lumOff val="15000"/>
                  </a:schemeClr>
                </a:solidFill>
                <a:latin typeface="+mj-lt"/>
              </a:defRPr>
            </a:lvl1pPr>
          </a:lstStyle>
          <a:p>
            <a:fld id="{745CA84A-544F-4B6B-BC9A-925394EE73B5}" type="slidenum">
              <a:rPr lang="en-US"/>
              <a:pPr/>
              <a:t>‹#›</a:t>
            </a:fld>
            <a:endParaRPr lang="en-US" dirty="0"/>
          </a:p>
        </p:txBody>
      </p:sp>
    </p:spTree>
    <p:extLst>
      <p:ext uri="{BB962C8B-B14F-4D97-AF65-F5344CB8AC3E}">
        <p14:creationId xmlns:p14="http://schemas.microsoft.com/office/powerpoint/2010/main" val="2153287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ecipe Layout 1">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5B73CD6-4AD9-41DA-9481-BA512E885FE5}"/>
              </a:ext>
            </a:extLst>
          </p:cNvPr>
          <p:cNvSpPr>
            <a:spLocks noGrp="1"/>
          </p:cNvSpPr>
          <p:nvPr>
            <p:ph type="title" hasCustomPrompt="1"/>
          </p:nvPr>
        </p:nvSpPr>
        <p:spPr>
          <a:xfrm>
            <a:off x="4453128" y="457200"/>
            <a:ext cx="6858000" cy="609411"/>
          </a:xfrm>
          <a:prstGeom prst="rect">
            <a:avLst/>
          </a:prstGeom>
        </p:spPr>
        <p:txBody>
          <a:bodyPr lIns="91440" tIns="0" bIns="0" anchor="t" anchorCtr="0">
            <a:noAutofit/>
          </a:bodyPr>
          <a:lstStyle>
            <a:lvl1pPr>
              <a:lnSpc>
                <a:spcPct val="90000"/>
              </a:lnSpc>
              <a:defRPr sz="3800">
                <a:solidFill>
                  <a:schemeClr val="tx1">
                    <a:lumMod val="85000"/>
                    <a:lumOff val="15000"/>
                  </a:schemeClr>
                </a:solidFill>
                <a:latin typeface="+mj-lt"/>
              </a:defRPr>
            </a:lvl1pPr>
          </a:lstStyle>
          <a:p>
            <a:r>
              <a:rPr lang="en-US" dirty="0"/>
              <a:t>Click to add title</a:t>
            </a:r>
          </a:p>
        </p:txBody>
      </p:sp>
      <p:sp>
        <p:nvSpPr>
          <p:cNvPr id="20" name="Subtitle 2">
            <a:extLst>
              <a:ext uri="{FF2B5EF4-FFF2-40B4-BE49-F238E27FC236}">
                <a16:creationId xmlns:a16="http://schemas.microsoft.com/office/drawing/2014/main" id="{F41F7CAD-B5BC-36F0-94FE-05FCE6E68801}"/>
              </a:ext>
            </a:extLst>
          </p:cNvPr>
          <p:cNvSpPr>
            <a:spLocks noGrp="1"/>
          </p:cNvSpPr>
          <p:nvPr>
            <p:ph type="subTitle" idx="11" hasCustomPrompt="1"/>
          </p:nvPr>
        </p:nvSpPr>
        <p:spPr>
          <a:xfrm>
            <a:off x="4453127" y="1234440"/>
            <a:ext cx="6857999" cy="365760"/>
          </a:xfrm>
        </p:spPr>
        <p:txBody>
          <a:bodyPr>
            <a:noAutofit/>
          </a:bodyPr>
          <a:lstStyle>
            <a:lvl1pPr marL="0" indent="0" algn="l">
              <a:buNone/>
              <a:defRPr sz="1100" b="1" i="1">
                <a:solidFill>
                  <a:schemeClr val="tx1">
                    <a:lumMod val="85000"/>
                    <a:lumOff val="15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Picture Placeholder 4">
            <a:extLst>
              <a:ext uri="{FF2B5EF4-FFF2-40B4-BE49-F238E27FC236}">
                <a16:creationId xmlns:a16="http://schemas.microsoft.com/office/drawing/2014/main" id="{E2097EA0-E1A4-437B-A23F-488927B95FE3}"/>
              </a:ext>
            </a:extLst>
          </p:cNvPr>
          <p:cNvSpPr>
            <a:spLocks noGrp="1"/>
          </p:cNvSpPr>
          <p:nvPr>
            <p:ph type="pic" sz="quarter" idx="10" hasCustomPrompt="1"/>
          </p:nvPr>
        </p:nvSpPr>
        <p:spPr>
          <a:xfrm>
            <a:off x="0" y="0"/>
            <a:ext cx="3971109" cy="6858000"/>
          </a:xfrm>
          <a:noFill/>
        </p:spPr>
        <p:txBody>
          <a:bodyPr anchor="ctr"/>
          <a:lstStyle>
            <a:lvl1pPr marL="0" indent="0" algn="ctr">
              <a:buNone/>
              <a:defRPr/>
            </a:lvl1pPr>
          </a:lstStyle>
          <a:p>
            <a:r>
              <a:rPr lang="en-US" dirty="0"/>
              <a:t>Add a picture </a:t>
            </a:r>
          </a:p>
        </p:txBody>
      </p:sp>
      <p:sp>
        <p:nvSpPr>
          <p:cNvPr id="22" name="Text Placeholder 3">
            <a:extLst>
              <a:ext uri="{FF2B5EF4-FFF2-40B4-BE49-F238E27FC236}">
                <a16:creationId xmlns:a16="http://schemas.microsoft.com/office/drawing/2014/main" id="{286B12DA-FA09-A9F6-13EE-795F5152B5B7}"/>
              </a:ext>
            </a:extLst>
          </p:cNvPr>
          <p:cNvSpPr>
            <a:spLocks noGrp="1"/>
          </p:cNvSpPr>
          <p:nvPr>
            <p:ph type="body" sz="half" idx="12" hasCustomPrompt="1"/>
          </p:nvPr>
        </p:nvSpPr>
        <p:spPr>
          <a:xfrm>
            <a:off x="4453128" y="1828800"/>
            <a:ext cx="3291840" cy="365760"/>
          </a:xfrm>
        </p:spPr>
        <p:txBody>
          <a:bodyPr>
            <a:noAutofit/>
          </a:bodyPr>
          <a:lstStyle>
            <a:lvl1pPr marL="0" indent="0" algn="l">
              <a:buNone/>
              <a:defRPr sz="1400" b="1" i="0" cap="all" spc="100" baseline="0">
                <a:solidFill>
                  <a:schemeClr val="tx1">
                    <a:lumMod val="85000"/>
                    <a:lumOff val="15000"/>
                  </a:schemeClr>
                </a:solidFill>
                <a:latin typeface="Franklin Gothic Medium" panose="020B06030201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 Placeholder 3">
            <a:extLst>
              <a:ext uri="{FF2B5EF4-FFF2-40B4-BE49-F238E27FC236}">
                <a16:creationId xmlns:a16="http://schemas.microsoft.com/office/drawing/2014/main" id="{7360E21A-8528-AA7D-38F2-EF7EFC92CF36}"/>
              </a:ext>
            </a:extLst>
          </p:cNvPr>
          <p:cNvSpPr>
            <a:spLocks noGrp="1"/>
          </p:cNvSpPr>
          <p:nvPr>
            <p:ph type="body" sz="half" idx="13" hasCustomPrompt="1"/>
          </p:nvPr>
        </p:nvSpPr>
        <p:spPr>
          <a:xfrm>
            <a:off x="4453128" y="2194559"/>
            <a:ext cx="3291840" cy="2000923"/>
          </a:xfrm>
        </p:spPr>
        <p:txBody>
          <a:bodyPr numCol="1">
            <a:noAutofit/>
          </a:bodyPr>
          <a:lstStyle>
            <a:lvl1pPr marL="228600" indent="-228600" hangingPunct="0">
              <a:lnSpc>
                <a:spcPts val="1400"/>
              </a:lnSpc>
              <a:spcBef>
                <a:spcPts val="0"/>
              </a:spcBef>
              <a:spcAft>
                <a:spcPts val="700"/>
              </a:spcAft>
              <a:buFont typeface="Arial" panose="020B0604020202020204" pitchFamily="34" charset="0"/>
              <a:buChar char="•"/>
              <a:tabLst>
                <a:tab pos="112713" algn="r"/>
                <a:tab pos="233363" algn="l"/>
              </a:tabLst>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6" name="Text Placeholder 27">
            <a:extLst>
              <a:ext uri="{FF2B5EF4-FFF2-40B4-BE49-F238E27FC236}">
                <a16:creationId xmlns:a16="http://schemas.microsoft.com/office/drawing/2014/main" id="{EF397C28-0C1D-A853-FDE9-F0E8F3CE6ADA}"/>
              </a:ext>
            </a:extLst>
          </p:cNvPr>
          <p:cNvSpPr>
            <a:spLocks noGrp="1"/>
          </p:cNvSpPr>
          <p:nvPr>
            <p:ph type="body" sz="quarter" idx="16" hasCustomPrompt="1"/>
          </p:nvPr>
        </p:nvSpPr>
        <p:spPr>
          <a:xfrm>
            <a:off x="4453127" y="4447715"/>
            <a:ext cx="2382677" cy="1373775"/>
          </a:xfrm>
          <a:noFill/>
          <a:ln w="25400">
            <a:solidFill>
              <a:schemeClr val="bg2"/>
            </a:solidFill>
          </a:ln>
        </p:spPr>
        <p:txBody>
          <a:bodyPr lIns="182880" tIns="137160" rIns="182880" bIns="182880" anchor="t" anchorCtr="0">
            <a:noAutofit/>
          </a:bodyPr>
          <a:lstStyle>
            <a:lvl1pPr marL="0" indent="0" algn="l">
              <a:lnSpc>
                <a:spcPct val="100000"/>
              </a:lnSpc>
              <a:spcBef>
                <a:spcPts val="0"/>
              </a:spcBef>
              <a:buNone/>
              <a:defRPr sz="1400" b="1" i="0" cap="all" baseline="0">
                <a:solidFill>
                  <a:schemeClr val="accent2">
                    <a:lumMod val="50000"/>
                  </a:schemeClr>
                </a:solidFill>
                <a:latin typeface="Franklin Gothic Medium" panose="020B06030201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6" name="Text Placeholder 5">
            <a:extLst>
              <a:ext uri="{FF2B5EF4-FFF2-40B4-BE49-F238E27FC236}">
                <a16:creationId xmlns:a16="http://schemas.microsoft.com/office/drawing/2014/main" id="{75FF0A15-82B0-95DF-9F8F-19D2C68E1CC8}"/>
              </a:ext>
            </a:extLst>
          </p:cNvPr>
          <p:cNvSpPr>
            <a:spLocks noGrp="1"/>
          </p:cNvSpPr>
          <p:nvPr>
            <p:ph type="body" sz="quarter" idx="18" hasCustomPrompt="1"/>
          </p:nvPr>
        </p:nvSpPr>
        <p:spPr>
          <a:xfrm>
            <a:off x="4536228" y="4831975"/>
            <a:ext cx="2214282" cy="913533"/>
          </a:xfrm>
        </p:spPr>
        <p:txBody>
          <a:bodyPr/>
          <a:lstStyle>
            <a:lvl1pPr marL="0" indent="0">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add text</a:t>
            </a:r>
          </a:p>
        </p:txBody>
      </p:sp>
      <p:sp>
        <p:nvSpPr>
          <p:cNvPr id="24" name="Text Placeholder 3">
            <a:extLst>
              <a:ext uri="{FF2B5EF4-FFF2-40B4-BE49-F238E27FC236}">
                <a16:creationId xmlns:a16="http://schemas.microsoft.com/office/drawing/2014/main" id="{D873DCFF-5889-873A-FEF4-22E59DC24696}"/>
              </a:ext>
            </a:extLst>
          </p:cNvPr>
          <p:cNvSpPr>
            <a:spLocks noGrp="1"/>
          </p:cNvSpPr>
          <p:nvPr>
            <p:ph type="body" sz="half" idx="14" hasCustomPrompt="1"/>
          </p:nvPr>
        </p:nvSpPr>
        <p:spPr>
          <a:xfrm>
            <a:off x="8001000" y="1828800"/>
            <a:ext cx="3291840" cy="365760"/>
          </a:xfrm>
        </p:spPr>
        <p:txBody>
          <a:bodyPr>
            <a:noAutofit/>
          </a:bodyPr>
          <a:lstStyle>
            <a:lvl1pPr marL="0" indent="0" algn="l">
              <a:buNone/>
              <a:defRPr sz="1400" b="1" i="0" cap="all" spc="100" baseline="0">
                <a:solidFill>
                  <a:schemeClr val="tx1">
                    <a:lumMod val="85000"/>
                    <a:lumOff val="15000"/>
                  </a:schemeClr>
                </a:solidFill>
                <a:latin typeface="Franklin Gothic Medium" panose="020B06030201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5" name="Text Placeholder 3">
            <a:extLst>
              <a:ext uri="{FF2B5EF4-FFF2-40B4-BE49-F238E27FC236}">
                <a16:creationId xmlns:a16="http://schemas.microsoft.com/office/drawing/2014/main" id="{5FAC96DB-FC65-87E4-1980-B1FF3C628DB0}"/>
              </a:ext>
            </a:extLst>
          </p:cNvPr>
          <p:cNvSpPr>
            <a:spLocks noGrp="1"/>
          </p:cNvSpPr>
          <p:nvPr>
            <p:ph type="body" sz="half" idx="15" hasCustomPrompt="1"/>
          </p:nvPr>
        </p:nvSpPr>
        <p:spPr>
          <a:xfrm>
            <a:off x="8001000" y="2194559"/>
            <a:ext cx="3291840" cy="3550949"/>
          </a:xfrm>
        </p:spPr>
        <p:txBody>
          <a:bodyPr numCol="1">
            <a:noAutofit/>
          </a:bodyPr>
          <a:lstStyle>
            <a:lvl1pPr marL="0" indent="0">
              <a:spcBef>
                <a:spcPts val="600"/>
              </a:spcBef>
              <a:spcAft>
                <a:spcPts val="1000"/>
              </a:spcAft>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7" name="Text Placeholder 3">
            <a:extLst>
              <a:ext uri="{FF2B5EF4-FFF2-40B4-BE49-F238E27FC236}">
                <a16:creationId xmlns:a16="http://schemas.microsoft.com/office/drawing/2014/main" id="{39717C9F-E573-041C-8212-A9E04D40638D}"/>
              </a:ext>
            </a:extLst>
          </p:cNvPr>
          <p:cNvSpPr>
            <a:spLocks noGrp="1"/>
          </p:cNvSpPr>
          <p:nvPr>
            <p:ph type="body" sz="half" idx="17" hasCustomPrompt="1"/>
          </p:nvPr>
        </p:nvSpPr>
        <p:spPr>
          <a:xfrm>
            <a:off x="4453127" y="6061039"/>
            <a:ext cx="6821425" cy="385480"/>
          </a:xfrm>
        </p:spPr>
        <p:txBody>
          <a:bodyPr bIns="0" numCol="1" anchor="t" anchorCtr="0">
            <a:noAutofit/>
          </a:bodyPr>
          <a:lstStyle>
            <a:lvl1pPr marL="0" indent="0">
              <a:lnSpc>
                <a:spcPts val="1400"/>
              </a:lnSpc>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6" name="Slide Number Placeholder 5">
            <a:extLst>
              <a:ext uri="{FF2B5EF4-FFF2-40B4-BE49-F238E27FC236}">
                <a16:creationId xmlns:a16="http://schemas.microsoft.com/office/drawing/2014/main" id="{7B87CD47-95A7-4ABC-AD12-8F916194D62B}"/>
              </a:ext>
            </a:extLst>
          </p:cNvPr>
          <p:cNvSpPr>
            <a:spLocks noGrp="1"/>
          </p:cNvSpPr>
          <p:nvPr>
            <p:ph type="sldNum" sz="quarter" idx="4"/>
          </p:nvPr>
        </p:nvSpPr>
        <p:spPr>
          <a:xfrm>
            <a:off x="11274552" y="6061039"/>
            <a:ext cx="457200" cy="385480"/>
          </a:xfrm>
          <a:prstGeom prst="rect">
            <a:avLst/>
          </a:prstGeom>
        </p:spPr>
        <p:txBody>
          <a:bodyPr vert="horz" lIns="0" tIns="0" rIns="0" bIns="0" rtlCol="0" anchor="b" anchorCtr="0"/>
          <a:lstStyle>
            <a:lvl1pPr algn="r">
              <a:lnSpc>
                <a:spcPts val="1680"/>
              </a:lnSpc>
              <a:defRPr sz="1600" b="1" i="1">
                <a:solidFill>
                  <a:schemeClr val="tx1">
                    <a:lumMod val="85000"/>
                    <a:lumOff val="15000"/>
                  </a:schemeClr>
                </a:solidFill>
                <a:latin typeface="+mj-lt"/>
              </a:defRPr>
            </a:lvl1pPr>
          </a:lstStyle>
          <a:p>
            <a:fld id="{745CA84A-544F-4B6B-BC9A-925394EE73B5}" type="slidenum">
              <a:rPr lang="en-US"/>
              <a:pPr/>
              <a:t>‹#›</a:t>
            </a:fld>
            <a:endParaRPr lang="en-US" dirty="0"/>
          </a:p>
        </p:txBody>
      </p:sp>
    </p:spTree>
    <p:extLst>
      <p:ext uri="{BB962C8B-B14F-4D97-AF65-F5344CB8AC3E}">
        <p14:creationId xmlns:p14="http://schemas.microsoft.com/office/powerpoint/2010/main" val="7479091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AB1659C-931B-4D88-9E3F-38E165785555}"/>
              </a:ext>
              <a:ext uri="{C183D7F6-B498-43B3-948B-1728B52AA6E4}">
                <adec:decorative xmlns:adec="http://schemas.microsoft.com/office/drawing/2017/decorative" val="0"/>
              </a:ext>
            </a:extLst>
          </p:cNvPr>
          <p:cNvSpPr>
            <a:spLocks noGrp="1"/>
          </p:cNvSpPr>
          <p:nvPr>
            <p:ph type="pic" sz="quarter" idx="10" hasCustomPrompt="1"/>
          </p:nvPr>
        </p:nvSpPr>
        <p:spPr>
          <a:xfrm>
            <a:off x="0" y="0"/>
            <a:ext cx="12192000" cy="6858000"/>
          </a:xfrm>
        </p:spPr>
        <p:txBody>
          <a:bodyPr anchor="ctr"/>
          <a:lstStyle>
            <a:lvl1pPr marL="0" indent="0" algn="ctr">
              <a:buNone/>
              <a:defRPr/>
            </a:lvl1pPr>
          </a:lstStyle>
          <a:p>
            <a:r>
              <a:rPr lang="en-US" dirty="0"/>
              <a:t>Add a picture </a:t>
            </a:r>
          </a:p>
        </p:txBody>
      </p:sp>
      <p:sp>
        <p:nvSpPr>
          <p:cNvPr id="2" name="Title 1">
            <a:extLst>
              <a:ext uri="{FF2B5EF4-FFF2-40B4-BE49-F238E27FC236}">
                <a16:creationId xmlns:a16="http://schemas.microsoft.com/office/drawing/2014/main" id="{9434CD67-C668-42E8-AC37-E29C76B0242B}"/>
              </a:ext>
            </a:extLst>
          </p:cNvPr>
          <p:cNvSpPr>
            <a:spLocks noGrp="1"/>
          </p:cNvSpPr>
          <p:nvPr>
            <p:ph type="ctrTitle" hasCustomPrompt="1"/>
          </p:nvPr>
        </p:nvSpPr>
        <p:spPr>
          <a:xfrm>
            <a:off x="457200" y="457200"/>
            <a:ext cx="11201400" cy="1097280"/>
          </a:xfrm>
          <a:prstGeom prst="rect">
            <a:avLst/>
          </a:prstGeom>
        </p:spPr>
        <p:txBody>
          <a:bodyPr tIns="0" anchor="t" anchorCtr="0">
            <a:noAutofit/>
          </a:bodyPr>
          <a:lstStyle>
            <a:lvl1pPr algn="l">
              <a:defRPr sz="7200" b="1" i="1" spc="100" baseline="0">
                <a:solidFill>
                  <a:schemeClr val="tx1">
                    <a:lumMod val="85000"/>
                    <a:lumOff val="15000"/>
                  </a:schemeClr>
                </a:solidFill>
                <a:latin typeface="+mj-lt"/>
              </a:defRPr>
            </a:lvl1pPr>
          </a:lstStyle>
          <a:p>
            <a:r>
              <a:rPr lang="en-US" dirty="0"/>
              <a:t>Click to add title</a:t>
            </a:r>
          </a:p>
        </p:txBody>
      </p:sp>
      <p:sp>
        <p:nvSpPr>
          <p:cNvPr id="3" name="Subtitle 2">
            <a:extLst>
              <a:ext uri="{FF2B5EF4-FFF2-40B4-BE49-F238E27FC236}">
                <a16:creationId xmlns:a16="http://schemas.microsoft.com/office/drawing/2014/main" id="{44FD748F-42E3-495F-974D-1BDF0F1FA527}"/>
              </a:ext>
            </a:extLst>
          </p:cNvPr>
          <p:cNvSpPr>
            <a:spLocks noGrp="1"/>
          </p:cNvSpPr>
          <p:nvPr>
            <p:ph type="subTitle" idx="1" hasCustomPrompt="1"/>
          </p:nvPr>
        </p:nvSpPr>
        <p:spPr>
          <a:xfrm>
            <a:off x="457201" y="1554480"/>
            <a:ext cx="11201400" cy="638022"/>
          </a:xfrm>
        </p:spPr>
        <p:txBody>
          <a:bodyPr>
            <a:normAutofit/>
          </a:bodyPr>
          <a:lstStyle>
            <a:lvl1pPr marL="0" indent="0" algn="l">
              <a:buNone/>
              <a:defRPr sz="1800" b="1" i="1" cap="none" spc="0" baseline="0">
                <a:solidFill>
                  <a:schemeClr val="tx1">
                    <a:lumMod val="85000"/>
                    <a:lumOff val="15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0951024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cipe Layout 4">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15E4DD4-EC55-FD1C-4BAA-1B110252D733}"/>
              </a:ext>
              <a:ext uri="{C183D7F6-B498-43B3-948B-1728B52AA6E4}">
                <adec:decorative xmlns:adec="http://schemas.microsoft.com/office/drawing/2017/decorative" val="1"/>
              </a:ext>
            </a:extLst>
          </p:cNvPr>
          <p:cNvSpPr/>
          <p:nvPr userDrawn="1"/>
        </p:nvSpPr>
        <p:spPr>
          <a:xfrm>
            <a:off x="8375236" y="0"/>
            <a:ext cx="3816763" cy="6858000"/>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457201" y="457200"/>
            <a:ext cx="7452360" cy="731520"/>
          </a:xfrm>
          <a:prstGeom prst="rect">
            <a:avLst/>
          </a:prstGeom>
        </p:spPr>
        <p:txBody>
          <a:bodyPr lIns="91440" tIns="0" bIns="91440" anchor="t" anchorCtr="0">
            <a:noAutofit/>
          </a:bodyPr>
          <a:lstStyle>
            <a:lvl1pPr>
              <a:defRPr sz="3800">
                <a:solidFill>
                  <a:schemeClr val="tx1">
                    <a:lumMod val="85000"/>
                    <a:lumOff val="15000"/>
                  </a:schemeClr>
                </a:solidFill>
              </a:defRPr>
            </a:lvl1pPr>
          </a:lstStyle>
          <a:p>
            <a:r>
              <a:rPr lang="en-US" dirty="0"/>
              <a:t>Click to add title</a:t>
            </a:r>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457201" y="1234439"/>
            <a:ext cx="7452360" cy="402336"/>
          </a:xfrm>
        </p:spPr>
        <p:txBody>
          <a:bodyPr lIns="91440">
            <a:noAutofit/>
          </a:bodyPr>
          <a:lstStyle>
            <a:lvl1pPr marL="0" indent="0" algn="l">
              <a:buNone/>
              <a:defRPr sz="1100" b="1" i="1">
                <a:solidFill>
                  <a:schemeClr val="tx1">
                    <a:lumMod val="85000"/>
                    <a:lumOff val="15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9" name="Text Placeholder 8">
            <a:extLst>
              <a:ext uri="{FF2B5EF4-FFF2-40B4-BE49-F238E27FC236}">
                <a16:creationId xmlns:a16="http://schemas.microsoft.com/office/drawing/2014/main" id="{EA909FD6-6520-D58C-69F8-D76DDFE6C9AC}"/>
              </a:ext>
            </a:extLst>
          </p:cNvPr>
          <p:cNvSpPr>
            <a:spLocks noGrp="1"/>
          </p:cNvSpPr>
          <p:nvPr>
            <p:ph type="body" sz="quarter" idx="33" hasCustomPrompt="1"/>
          </p:nvPr>
        </p:nvSpPr>
        <p:spPr>
          <a:xfrm>
            <a:off x="292072" y="1833372"/>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34" name="Text Placeholder 3">
            <a:extLst>
              <a:ext uri="{FF2B5EF4-FFF2-40B4-BE49-F238E27FC236}">
                <a16:creationId xmlns:a16="http://schemas.microsoft.com/office/drawing/2014/main" id="{18F989E1-F209-41C2-AEC2-BDDDEE48E1E5}"/>
              </a:ext>
            </a:extLst>
          </p:cNvPr>
          <p:cNvSpPr>
            <a:spLocks noGrp="1"/>
          </p:cNvSpPr>
          <p:nvPr>
            <p:ph type="body" sz="half" idx="21" hasCustomPrompt="1"/>
          </p:nvPr>
        </p:nvSpPr>
        <p:spPr>
          <a:xfrm>
            <a:off x="914400" y="1828800"/>
            <a:ext cx="1828800" cy="1940559"/>
          </a:xfrm>
        </p:spPr>
        <p:txBody>
          <a:bodyPr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0" name="Text Placeholder 8">
            <a:extLst>
              <a:ext uri="{FF2B5EF4-FFF2-40B4-BE49-F238E27FC236}">
                <a16:creationId xmlns:a16="http://schemas.microsoft.com/office/drawing/2014/main" id="{5437708E-D57D-9164-281B-11FED6FA0F7A}"/>
              </a:ext>
            </a:extLst>
          </p:cNvPr>
          <p:cNvSpPr>
            <a:spLocks noGrp="1"/>
          </p:cNvSpPr>
          <p:nvPr>
            <p:ph type="body" sz="quarter" idx="37" hasCustomPrompt="1"/>
          </p:nvPr>
        </p:nvSpPr>
        <p:spPr>
          <a:xfrm>
            <a:off x="2885334" y="1833372"/>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42" name="Text Placeholder 3">
            <a:extLst>
              <a:ext uri="{FF2B5EF4-FFF2-40B4-BE49-F238E27FC236}">
                <a16:creationId xmlns:a16="http://schemas.microsoft.com/office/drawing/2014/main" id="{5771C520-4E5C-4853-AE35-F250CB8FB5D8}"/>
              </a:ext>
            </a:extLst>
          </p:cNvPr>
          <p:cNvSpPr>
            <a:spLocks noGrp="1"/>
          </p:cNvSpPr>
          <p:nvPr>
            <p:ph type="body" sz="half" idx="32" hasCustomPrompt="1"/>
          </p:nvPr>
        </p:nvSpPr>
        <p:spPr>
          <a:xfrm>
            <a:off x="3513466" y="1828800"/>
            <a:ext cx="1828800" cy="1940559"/>
          </a:xfrm>
        </p:spPr>
        <p:txBody>
          <a:bodyPr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1" name="Text Placeholder 8">
            <a:extLst>
              <a:ext uri="{FF2B5EF4-FFF2-40B4-BE49-F238E27FC236}">
                <a16:creationId xmlns:a16="http://schemas.microsoft.com/office/drawing/2014/main" id="{B185744E-C749-E648-C70E-AC21183EC389}"/>
              </a:ext>
            </a:extLst>
          </p:cNvPr>
          <p:cNvSpPr>
            <a:spLocks noGrp="1"/>
          </p:cNvSpPr>
          <p:nvPr>
            <p:ph type="body" sz="quarter" idx="38" hasCustomPrompt="1"/>
          </p:nvPr>
        </p:nvSpPr>
        <p:spPr>
          <a:xfrm>
            <a:off x="5441729" y="1837436"/>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44" name="Text Placeholder 3">
            <a:extLst>
              <a:ext uri="{FF2B5EF4-FFF2-40B4-BE49-F238E27FC236}">
                <a16:creationId xmlns:a16="http://schemas.microsoft.com/office/drawing/2014/main" id="{5C64EC75-B525-40E2-B054-6BA5895D0794}"/>
              </a:ext>
            </a:extLst>
          </p:cNvPr>
          <p:cNvSpPr>
            <a:spLocks noGrp="1"/>
          </p:cNvSpPr>
          <p:nvPr>
            <p:ph type="body" sz="half" idx="34" hasCustomPrompt="1"/>
          </p:nvPr>
        </p:nvSpPr>
        <p:spPr>
          <a:xfrm>
            <a:off x="6073201" y="1828800"/>
            <a:ext cx="1828800" cy="1940559"/>
          </a:xfrm>
        </p:spPr>
        <p:txBody>
          <a:bodyPr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3" name="Picture Placeholder 29" descr="An empty placeholder to add an image. Click on the placeholder and select the image that you wish to add.">
            <a:extLst>
              <a:ext uri="{FF2B5EF4-FFF2-40B4-BE49-F238E27FC236}">
                <a16:creationId xmlns:a16="http://schemas.microsoft.com/office/drawing/2014/main" id="{85FEB9CB-F2B1-47F4-9097-30FAF7942942}"/>
              </a:ext>
            </a:extLst>
          </p:cNvPr>
          <p:cNvSpPr>
            <a:spLocks noGrp="1"/>
          </p:cNvSpPr>
          <p:nvPr>
            <p:ph type="pic" sz="quarter" idx="20" hasCustomPrompt="1"/>
          </p:nvPr>
        </p:nvSpPr>
        <p:spPr>
          <a:xfrm>
            <a:off x="457200" y="4023360"/>
            <a:ext cx="2286000" cy="2377440"/>
          </a:xfrm>
          <a:noFill/>
        </p:spPr>
        <p:txBody>
          <a:bodyPr anchor="ctr" anchorCtr="0">
            <a:normAutofit/>
          </a:bodyPr>
          <a:lstStyle>
            <a:lvl1pPr marL="0" indent="0" algn="ctr">
              <a:buNone/>
              <a:defRPr sz="2000"/>
            </a:lvl1pPr>
          </a:lstStyle>
          <a:p>
            <a:r>
              <a:rPr lang="en-US" dirty="0"/>
              <a:t>Add a picture</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45707C7B-9828-45A7-AF95-4A3BE756BBBA}"/>
              </a:ext>
            </a:extLst>
          </p:cNvPr>
          <p:cNvSpPr>
            <a:spLocks noGrp="1"/>
          </p:cNvSpPr>
          <p:nvPr>
            <p:ph type="pic" sz="quarter" idx="29" hasCustomPrompt="1"/>
          </p:nvPr>
        </p:nvSpPr>
        <p:spPr>
          <a:xfrm>
            <a:off x="3041517" y="4023360"/>
            <a:ext cx="2286000" cy="2377440"/>
          </a:xfrm>
          <a:noFill/>
        </p:spPr>
        <p:txBody>
          <a:bodyPr anchor="ctr" anchorCtr="0">
            <a:normAutofit/>
          </a:bodyPr>
          <a:lstStyle>
            <a:lvl1pPr marL="0" indent="0" algn="ctr">
              <a:buNone/>
              <a:defRPr sz="2000"/>
            </a:lvl1pPr>
          </a:lstStyle>
          <a:p>
            <a:r>
              <a:rPr lang="en-US" dirty="0"/>
              <a:t>Add a picture</a:t>
            </a:r>
          </a:p>
        </p:txBody>
      </p:sp>
      <p:sp>
        <p:nvSpPr>
          <p:cNvPr id="41" name="Picture Placeholder 29" descr="An empty placeholder to add an image. Click on the placeholder and select the image that you wish to add.">
            <a:extLst>
              <a:ext uri="{FF2B5EF4-FFF2-40B4-BE49-F238E27FC236}">
                <a16:creationId xmlns:a16="http://schemas.microsoft.com/office/drawing/2014/main" id="{56FDA5AA-A766-4B21-8377-9267FFBAE31F}"/>
              </a:ext>
            </a:extLst>
          </p:cNvPr>
          <p:cNvSpPr>
            <a:spLocks noGrp="1"/>
          </p:cNvSpPr>
          <p:nvPr>
            <p:ph type="pic" sz="quarter" idx="31" hasCustomPrompt="1"/>
          </p:nvPr>
        </p:nvSpPr>
        <p:spPr>
          <a:xfrm>
            <a:off x="5625835" y="4023360"/>
            <a:ext cx="2286000" cy="2377440"/>
          </a:xfrm>
          <a:noFill/>
        </p:spPr>
        <p:txBody>
          <a:bodyPr anchor="ctr" anchorCtr="0">
            <a:normAutofit/>
          </a:bodyPr>
          <a:lstStyle>
            <a:lvl1pPr marL="0" indent="0" algn="ctr">
              <a:buNone/>
              <a:defRPr sz="2000"/>
            </a:lvl1pPr>
          </a:lstStyle>
          <a:p>
            <a:r>
              <a:rPr lang="en-US" dirty="0"/>
              <a:t>Add a picture</a:t>
            </a:r>
          </a:p>
        </p:txBody>
      </p:sp>
      <p:sp>
        <p:nvSpPr>
          <p:cNvPr id="7" name="Text Placeholder 27">
            <a:extLst>
              <a:ext uri="{FF2B5EF4-FFF2-40B4-BE49-F238E27FC236}">
                <a16:creationId xmlns:a16="http://schemas.microsoft.com/office/drawing/2014/main" id="{DBE1AF55-241D-46F7-020E-6E023917E453}"/>
              </a:ext>
            </a:extLst>
          </p:cNvPr>
          <p:cNvSpPr>
            <a:spLocks noGrp="1"/>
          </p:cNvSpPr>
          <p:nvPr>
            <p:ph type="body" sz="quarter" idx="35" hasCustomPrompt="1"/>
          </p:nvPr>
        </p:nvSpPr>
        <p:spPr>
          <a:xfrm>
            <a:off x="8803409" y="457199"/>
            <a:ext cx="2468881" cy="1179575"/>
          </a:xfrm>
          <a:noFill/>
          <a:ln w="25400">
            <a:solidFill>
              <a:schemeClr val="bg2">
                <a:lumMod val="90000"/>
              </a:schemeClr>
            </a:solidFill>
          </a:ln>
        </p:spPr>
        <p:txBody>
          <a:bodyPr lIns="182880" tIns="182880" rIns="182880" bIns="182880" anchor="t" anchorCtr="0">
            <a:noAutofit/>
          </a:bodyPr>
          <a:lstStyle>
            <a:lvl1pPr marL="0" indent="0" algn="l">
              <a:lnSpc>
                <a:spcPct val="100000"/>
              </a:lnSpc>
              <a:spcBef>
                <a:spcPts val="0"/>
              </a:spcBef>
              <a:buNone/>
              <a:defRPr sz="1400" b="1" i="0" cap="all" baseline="0">
                <a:solidFill>
                  <a:schemeClr val="tx1"/>
                </a:solidFill>
                <a:latin typeface="Franklin Gothic Medium" panose="020B06030201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add text</a:t>
            </a:r>
          </a:p>
        </p:txBody>
      </p:sp>
      <p:sp>
        <p:nvSpPr>
          <p:cNvPr id="8" name="Text Placeholder 5">
            <a:extLst>
              <a:ext uri="{FF2B5EF4-FFF2-40B4-BE49-F238E27FC236}">
                <a16:creationId xmlns:a16="http://schemas.microsoft.com/office/drawing/2014/main" id="{7D37B2C1-B0B7-3A07-F79E-132B06771648}"/>
              </a:ext>
            </a:extLst>
          </p:cNvPr>
          <p:cNvSpPr>
            <a:spLocks noGrp="1"/>
          </p:cNvSpPr>
          <p:nvPr>
            <p:ph type="body" sz="quarter" idx="36" hasCustomPrompt="1"/>
          </p:nvPr>
        </p:nvSpPr>
        <p:spPr>
          <a:xfrm>
            <a:off x="8861062" y="972659"/>
            <a:ext cx="2331194" cy="527872"/>
          </a:xfrm>
        </p:spPr>
        <p:txBody>
          <a:bodyPr/>
          <a:lstStyle>
            <a:lvl1pPr marL="0" indent="0">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add text </a:t>
            </a:r>
          </a:p>
        </p:txBody>
      </p:sp>
      <p:sp>
        <p:nvSpPr>
          <p:cNvPr id="27" name="Text Placeholder 3">
            <a:extLst>
              <a:ext uri="{FF2B5EF4-FFF2-40B4-BE49-F238E27FC236}">
                <a16:creationId xmlns:a16="http://schemas.microsoft.com/office/drawing/2014/main" id="{0A7E883A-5927-45B9-A5FB-8EFF513E0CAA}"/>
              </a:ext>
            </a:extLst>
          </p:cNvPr>
          <p:cNvSpPr>
            <a:spLocks noGrp="1"/>
          </p:cNvSpPr>
          <p:nvPr>
            <p:ph type="body" sz="half" idx="19" hasCustomPrompt="1"/>
          </p:nvPr>
        </p:nvSpPr>
        <p:spPr>
          <a:xfrm>
            <a:off x="8803410" y="1828800"/>
            <a:ext cx="2468880" cy="365760"/>
          </a:xfrm>
        </p:spPr>
        <p:txBody>
          <a:bodyPr tIns="0">
            <a:noAutofit/>
          </a:bodyPr>
          <a:lstStyle>
            <a:lvl1pPr marL="0" indent="0" algn="l">
              <a:buNone/>
              <a:defRPr sz="1400" b="1" i="0" cap="all" spc="100" baseline="0">
                <a:solidFill>
                  <a:schemeClr val="tx1"/>
                </a:solidFill>
                <a:latin typeface="Franklin Gothic Medium" panose="020B06030201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a16="http://schemas.microsoft.com/office/drawing/2014/main" id="{51D8D2EE-CE39-4FED-B22E-D2513633F89E}"/>
              </a:ext>
            </a:extLst>
          </p:cNvPr>
          <p:cNvSpPr>
            <a:spLocks noGrp="1"/>
          </p:cNvSpPr>
          <p:nvPr>
            <p:ph type="body" sz="half" idx="18" hasCustomPrompt="1"/>
          </p:nvPr>
        </p:nvSpPr>
        <p:spPr>
          <a:xfrm>
            <a:off x="8803410" y="2194561"/>
            <a:ext cx="2468880" cy="3500846"/>
          </a:xfrm>
        </p:spPr>
        <p:txBody>
          <a:bodyPr numCol="1">
            <a:noAutofit/>
          </a:bodyPr>
          <a:lstStyle>
            <a:lvl1pPr marL="228600" indent="-228600">
              <a:lnSpc>
                <a:spcPts val="1400"/>
              </a:lnSpc>
              <a:spcBef>
                <a:spcPts val="0"/>
              </a:spcBef>
              <a:spcAft>
                <a:spcPts val="700"/>
              </a:spcAft>
              <a:buFont typeface="Arial" panose="020B0604020202020204" pitchFamily="34" charset="0"/>
              <a:buChar char="•"/>
              <a:tabLst>
                <a:tab pos="112713" algn="r"/>
                <a:tab pos="233363" algn="l"/>
              </a:tabLst>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8803410" y="5695407"/>
            <a:ext cx="2468880" cy="751113"/>
          </a:xfrm>
        </p:spPr>
        <p:txBody>
          <a:bodyPr bIns="0" numCol="1" anchor="t" anchorCtr="0">
            <a:noAutofit/>
          </a:bodyPr>
          <a:lstStyle>
            <a:lvl1pPr marL="0" indent="0">
              <a:lnSpc>
                <a:spcPts val="1400"/>
              </a:lnSpc>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6" name="Slide Number Placeholder 5">
            <a:extLst>
              <a:ext uri="{FF2B5EF4-FFF2-40B4-BE49-F238E27FC236}">
                <a16:creationId xmlns:a16="http://schemas.microsoft.com/office/drawing/2014/main" id="{D306F6CE-FA17-07AF-E9BA-CB6242B9B2CF}"/>
              </a:ext>
            </a:extLst>
          </p:cNvPr>
          <p:cNvSpPr>
            <a:spLocks noGrp="1"/>
          </p:cNvSpPr>
          <p:nvPr>
            <p:ph type="sldNum" sz="quarter" idx="4"/>
          </p:nvPr>
        </p:nvSpPr>
        <p:spPr>
          <a:xfrm>
            <a:off x="11274552" y="5989319"/>
            <a:ext cx="457200" cy="457200"/>
          </a:xfrm>
          <a:prstGeom prst="rect">
            <a:avLst/>
          </a:prstGeom>
        </p:spPr>
        <p:txBody>
          <a:bodyPr vert="horz" lIns="0" tIns="0" rIns="0" bIns="0" rtlCol="0" anchor="b" anchorCtr="0"/>
          <a:lstStyle>
            <a:lvl1pPr algn="r">
              <a:lnSpc>
                <a:spcPts val="1680"/>
              </a:lnSpc>
              <a:defRPr sz="1600" b="1" i="1">
                <a:solidFill>
                  <a:schemeClr val="tx1">
                    <a:lumMod val="85000"/>
                    <a:lumOff val="15000"/>
                  </a:schemeClr>
                </a:solidFill>
                <a:latin typeface="+mj-lt"/>
              </a:defRPr>
            </a:lvl1pPr>
          </a:lstStyle>
          <a:p>
            <a:fld id="{745CA84A-544F-4B6B-BC9A-925394EE73B5}" type="slidenum">
              <a:rPr lang="en-US"/>
              <a:pPr/>
              <a:t>‹#›</a:t>
            </a:fld>
            <a:endParaRPr lang="en-US" dirty="0"/>
          </a:p>
        </p:txBody>
      </p:sp>
    </p:spTree>
    <p:extLst>
      <p:ext uri="{BB962C8B-B14F-4D97-AF65-F5344CB8AC3E}">
        <p14:creationId xmlns:p14="http://schemas.microsoft.com/office/powerpoint/2010/main" val="2084993849"/>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77BBDA-59B7-A174-D7C9-628CCCF0AF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046CA2C-2E7C-83DF-FEDB-513CDB4D89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F05CCD5-5634-FB6C-502C-94810BEB2C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8EB5F7E-B205-41BB-A701-391891909A34}" type="datetime1">
              <a:rPr lang="en-IN" smtClean="0"/>
              <a:t>15-01-2025</a:t>
            </a:fld>
            <a:endParaRPr lang="en-IN"/>
          </a:p>
        </p:txBody>
      </p:sp>
      <p:sp>
        <p:nvSpPr>
          <p:cNvPr id="5" name="Footer Placeholder 4">
            <a:extLst>
              <a:ext uri="{FF2B5EF4-FFF2-40B4-BE49-F238E27FC236}">
                <a16:creationId xmlns:a16="http://schemas.microsoft.com/office/drawing/2014/main" id="{F2B8F2E0-3368-93B4-9086-3657A9FFF1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1964812E-DE53-C394-D693-3A8091F3A6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EC7B687-B1D6-4F16-8762-0F47B34F3CC7}" type="slidenum">
              <a:rPr lang="en-IN"/>
              <a:t>‹#›</a:t>
            </a:fld>
            <a:endParaRPr lang="en-IN"/>
          </a:p>
        </p:txBody>
      </p:sp>
    </p:spTree>
    <p:extLst>
      <p:ext uri="{BB962C8B-B14F-4D97-AF65-F5344CB8AC3E}">
        <p14:creationId xmlns:p14="http://schemas.microsoft.com/office/powerpoint/2010/main" val="3059499993"/>
      </p:ext>
    </p:extLst>
  </p:cSld>
  <p:clrMap bg1="lt1" tx1="dk1" bg2="lt2" tx2="dk2" accent1="accent1" accent2="accent2" accent3="accent3" accent4="accent4" accent5="accent5" accent6="accent6" hlink="hlink" folHlink="folHlink"/>
  <p:sldLayoutIdLst>
    <p:sldLayoutId id="2147483653"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A58240A-8AA3-4585-BCFB-5E6B8F3DE46B}"/>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5FDFD43C-A0D1-4CC6-9A2E-479DF76A24B0}"/>
              </a:ext>
            </a:extLst>
          </p:cNvPr>
          <p:cNvSpPr>
            <a:spLocks noGrp="1"/>
          </p:cNvSpPr>
          <p:nvPr>
            <p:ph type="sldNum" sz="quarter" idx="4"/>
          </p:nvPr>
        </p:nvSpPr>
        <p:spPr>
          <a:xfrm>
            <a:off x="11274552" y="5989319"/>
            <a:ext cx="457200" cy="457200"/>
          </a:xfrm>
          <a:prstGeom prst="rect">
            <a:avLst/>
          </a:prstGeom>
        </p:spPr>
        <p:txBody>
          <a:bodyPr vert="horz" lIns="0" tIns="0" rIns="0" bIns="0" rtlCol="0" anchor="b" anchorCtr="0"/>
          <a:lstStyle>
            <a:lvl1pPr algn="r">
              <a:lnSpc>
                <a:spcPts val="1680"/>
              </a:lnSpc>
              <a:defRPr sz="1600" b="1" i="1">
                <a:solidFill>
                  <a:schemeClr val="tx1">
                    <a:lumMod val="85000"/>
                    <a:lumOff val="15000"/>
                  </a:schemeClr>
                </a:solidFill>
                <a:latin typeface="+mj-lt"/>
              </a:defRPr>
            </a:lvl1pPr>
          </a:lstStyle>
          <a:p>
            <a:fld id="{745CA84A-544F-4B6B-BC9A-925394EE73B5}" type="slidenum">
              <a:rPr lang="en-US"/>
              <a:pPr/>
              <a:t>‹#›</a:t>
            </a:fld>
            <a:endParaRPr lang="en-US" dirty="0"/>
          </a:p>
        </p:txBody>
      </p:sp>
      <p:sp>
        <p:nvSpPr>
          <p:cNvPr id="7" name="Title Placeholder 6">
            <a:extLst>
              <a:ext uri="{FF2B5EF4-FFF2-40B4-BE49-F238E27FC236}">
                <a16:creationId xmlns:a16="http://schemas.microsoft.com/office/drawing/2014/main" id="{9B92C827-4DAB-89F5-4FBD-C72A830073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add title</a:t>
            </a:r>
          </a:p>
        </p:txBody>
      </p:sp>
    </p:spTree>
    <p:extLst>
      <p:ext uri="{BB962C8B-B14F-4D97-AF65-F5344CB8AC3E}">
        <p14:creationId xmlns:p14="http://schemas.microsoft.com/office/powerpoint/2010/main" val="12016373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7" r:id="rId6"/>
  </p:sldLayoutIdLst>
  <p:hf hdr="0" ftr="0" dt="0"/>
  <p:txStyles>
    <p:titleStyle>
      <a:lvl1pPr algn="l" defTabSz="914400" rtl="0" eaLnBrk="1" latinLnBrk="0" hangingPunct="1">
        <a:lnSpc>
          <a:spcPct val="90000"/>
        </a:lnSpc>
        <a:spcBef>
          <a:spcPct val="0"/>
        </a:spcBef>
        <a:buNone/>
        <a:defRPr sz="4800" b="0" i="1" kern="1200" spc="100" baseline="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23.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Data" Target="../diagrams/data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image" Target="../media/image3.jpg"/><Relationship Id="rId17" Type="http://schemas.microsoft.com/office/2007/relationships/diagramDrawing" Target="../diagrams/drawing3.xml"/><Relationship Id="rId2" Type="http://schemas.openxmlformats.org/officeDocument/2006/relationships/diagramData" Target="../diagrams/data1.xml"/><Relationship Id="rId16" Type="http://schemas.openxmlformats.org/officeDocument/2006/relationships/diagramColors" Target="../diagrams/colors3.xml"/><Relationship Id="rId1" Type="http://schemas.openxmlformats.org/officeDocument/2006/relationships/slideLayout" Target="../slideLayouts/slideLayout5.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QuickStyle" Target="../diagrams/quickStyle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Layout" Target="../diagrams/layout3.xml"/></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13.xml"/><Relationship Id="rId3" Type="http://schemas.openxmlformats.org/officeDocument/2006/relationships/diagramLayout" Target="../diagrams/layout12.xml"/><Relationship Id="rId7" Type="http://schemas.openxmlformats.org/officeDocument/2006/relationships/diagramData" Target="../diagrams/data13.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11" Type="http://schemas.microsoft.com/office/2007/relationships/diagramDrawing" Target="../diagrams/drawing13.xml"/><Relationship Id="rId5" Type="http://schemas.openxmlformats.org/officeDocument/2006/relationships/diagramColors" Target="../diagrams/colors12.xml"/><Relationship Id="rId10" Type="http://schemas.openxmlformats.org/officeDocument/2006/relationships/diagramColors" Target="../diagrams/colors13.xml"/><Relationship Id="rId4" Type="http://schemas.openxmlformats.org/officeDocument/2006/relationships/diagramQuickStyle" Target="../diagrams/quickStyle12.xml"/><Relationship Id="rId9" Type="http://schemas.openxmlformats.org/officeDocument/2006/relationships/diagramQuickStyle" Target="../diagrams/quickStyle13.xml"/></Relationships>
</file>

<file path=ppt/slides/_rels/slide2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03F20AB-EEA5-5352-17DA-B3E83AA07E92}"/>
              </a:ext>
            </a:extLst>
          </p:cNvPr>
          <p:cNvSpPr/>
          <p:nvPr/>
        </p:nvSpPr>
        <p:spPr>
          <a:xfrm>
            <a:off x="-349062" y="799156"/>
            <a:ext cx="12673330" cy="1754326"/>
          </a:xfrm>
          <a:prstGeom prst="rect">
            <a:avLst/>
          </a:prstGeom>
          <a:noFill/>
        </p:spPr>
        <p:txBody>
          <a:bodyPr wrap="square" lIns="91440" tIns="45720" rIns="91440" bIns="45720">
            <a:spAutoFit/>
          </a:bodyPr>
          <a:lstStyle/>
          <a:p>
            <a:pPr algn="ctr"/>
            <a:r>
              <a:rPr lang="en-US" sz="5400" b="1" i="1" u="sng"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Smart Food Diary With Calorie And Nutrient Breakdown</a:t>
            </a:r>
          </a:p>
        </p:txBody>
      </p:sp>
      <p:sp>
        <p:nvSpPr>
          <p:cNvPr id="27" name="Rectangle 26">
            <a:extLst>
              <a:ext uri="{FF2B5EF4-FFF2-40B4-BE49-F238E27FC236}">
                <a16:creationId xmlns:a16="http://schemas.microsoft.com/office/drawing/2014/main" id="{578870C3-A561-7FA8-D622-C2DB65059BA7}"/>
              </a:ext>
            </a:extLst>
          </p:cNvPr>
          <p:cNvSpPr/>
          <p:nvPr/>
        </p:nvSpPr>
        <p:spPr>
          <a:xfrm>
            <a:off x="4292286" y="2475147"/>
            <a:ext cx="2858283" cy="923330"/>
          </a:xfrm>
          <a:prstGeom prst="rect">
            <a:avLst/>
          </a:prstGeom>
          <a:noFill/>
        </p:spPr>
        <p:txBody>
          <a:bodyPr wrap="none" lIns="91440" tIns="45720" rIns="91440" bIns="45720">
            <a:spAutoFit/>
          </a:bodyPr>
          <a:lstStyle/>
          <a:p>
            <a:pPr algn="ctr"/>
            <a:r>
              <a:rPr lang="en-US" sz="5400" b="1" i="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Batch 15</a:t>
            </a:r>
          </a:p>
        </p:txBody>
      </p:sp>
      <p:sp>
        <p:nvSpPr>
          <p:cNvPr id="2" name="TextBox 1">
            <a:extLst>
              <a:ext uri="{FF2B5EF4-FFF2-40B4-BE49-F238E27FC236}">
                <a16:creationId xmlns:a16="http://schemas.microsoft.com/office/drawing/2014/main" id="{FFF24AE3-4E84-E4A0-300E-2AF3A41DD9DA}"/>
              </a:ext>
            </a:extLst>
          </p:cNvPr>
          <p:cNvSpPr txBox="1"/>
          <p:nvPr/>
        </p:nvSpPr>
        <p:spPr>
          <a:xfrm>
            <a:off x="677290" y="3639288"/>
            <a:ext cx="5044138" cy="923330"/>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Track Your Calories and Nutrients Effortlessly.</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Your Personalized Guide to Health and Wellness!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75FED4FA-1111-8E6E-9E96-D96CB9459C73}"/>
              </a:ext>
            </a:extLst>
          </p:cNvPr>
          <p:cNvGrpSpPr/>
          <p:nvPr/>
        </p:nvGrpSpPr>
        <p:grpSpPr>
          <a:xfrm>
            <a:off x="-993817" y="4639651"/>
            <a:ext cx="3722443" cy="3498944"/>
            <a:chOff x="-864996" y="4977919"/>
            <a:chExt cx="3722443" cy="3498944"/>
          </a:xfrm>
        </p:grpSpPr>
        <p:sp>
          <p:nvSpPr>
            <p:cNvPr id="6" name="Parallelogram 5">
              <a:extLst>
                <a:ext uri="{FF2B5EF4-FFF2-40B4-BE49-F238E27FC236}">
                  <a16:creationId xmlns:a16="http://schemas.microsoft.com/office/drawing/2014/main" id="{1ADE0279-BAF9-AEFB-054A-59684038F153}"/>
                </a:ext>
              </a:extLst>
            </p:cNvPr>
            <p:cNvSpPr/>
            <p:nvPr/>
          </p:nvSpPr>
          <p:spPr>
            <a:xfrm rot="20929494">
              <a:off x="-864996" y="4977919"/>
              <a:ext cx="1588843" cy="1365344"/>
            </a:xfrm>
            <a:prstGeom prst="parallelogram">
              <a:avLst/>
            </a:prstGeom>
            <a:solidFill>
              <a:schemeClr val="accent5">
                <a:lumMod val="7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Parallelogram 6">
              <a:extLst>
                <a:ext uri="{FF2B5EF4-FFF2-40B4-BE49-F238E27FC236}">
                  <a16:creationId xmlns:a16="http://schemas.microsoft.com/office/drawing/2014/main" id="{0A4332E4-FFB5-B191-9DE1-237D338ECBFC}"/>
                </a:ext>
              </a:extLst>
            </p:cNvPr>
            <p:cNvSpPr/>
            <p:nvPr/>
          </p:nvSpPr>
          <p:spPr>
            <a:xfrm rot="20929494">
              <a:off x="-712596" y="5130319"/>
              <a:ext cx="1588843" cy="1365344"/>
            </a:xfrm>
            <a:prstGeom prst="parallelogram">
              <a:avLst/>
            </a:prstGeom>
            <a:solidFill>
              <a:schemeClr val="accent5">
                <a:lumMod val="7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Parallelogram 7">
              <a:extLst>
                <a:ext uri="{FF2B5EF4-FFF2-40B4-BE49-F238E27FC236}">
                  <a16:creationId xmlns:a16="http://schemas.microsoft.com/office/drawing/2014/main" id="{B39688E9-7171-48FB-16A6-1F518E4C4CFB}"/>
                </a:ext>
              </a:extLst>
            </p:cNvPr>
            <p:cNvSpPr/>
            <p:nvPr/>
          </p:nvSpPr>
          <p:spPr>
            <a:xfrm rot="20929494">
              <a:off x="-560196" y="5282719"/>
              <a:ext cx="1588843" cy="1365344"/>
            </a:xfrm>
            <a:prstGeom prst="parallelogram">
              <a:avLst/>
            </a:prstGeom>
            <a:solidFill>
              <a:schemeClr val="accent5">
                <a:lumMod val="7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Parallelogram 8">
              <a:extLst>
                <a:ext uri="{FF2B5EF4-FFF2-40B4-BE49-F238E27FC236}">
                  <a16:creationId xmlns:a16="http://schemas.microsoft.com/office/drawing/2014/main" id="{8E21ACB7-7F0F-81D6-47B9-572FC512E802}"/>
                </a:ext>
              </a:extLst>
            </p:cNvPr>
            <p:cNvSpPr/>
            <p:nvPr/>
          </p:nvSpPr>
          <p:spPr>
            <a:xfrm rot="20929494">
              <a:off x="-407796" y="5435119"/>
              <a:ext cx="1588843" cy="1365344"/>
            </a:xfrm>
            <a:prstGeom prst="parallelogram">
              <a:avLst/>
            </a:prstGeom>
            <a:solidFill>
              <a:schemeClr val="accent5">
                <a:lumMod val="7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5869A37D-ACA5-8B90-365E-BA9C605280D0}"/>
                </a:ext>
              </a:extLst>
            </p:cNvPr>
            <p:cNvSpPr/>
            <p:nvPr/>
          </p:nvSpPr>
          <p:spPr>
            <a:xfrm rot="20929494">
              <a:off x="-255396" y="5587519"/>
              <a:ext cx="1588843" cy="1365344"/>
            </a:xfrm>
            <a:prstGeom prst="parallelogram">
              <a:avLst/>
            </a:prstGeom>
            <a:solidFill>
              <a:schemeClr val="accent5">
                <a:lumMod val="7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7C5CC7DA-B204-964C-D853-EE6379CA9587}"/>
                </a:ext>
              </a:extLst>
            </p:cNvPr>
            <p:cNvSpPr/>
            <p:nvPr/>
          </p:nvSpPr>
          <p:spPr>
            <a:xfrm rot="20929494">
              <a:off x="-102996" y="5739919"/>
              <a:ext cx="1588843" cy="1365344"/>
            </a:xfrm>
            <a:prstGeom prst="parallelogram">
              <a:avLst/>
            </a:prstGeom>
            <a:solidFill>
              <a:schemeClr val="accent5">
                <a:lumMod val="7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Parallelogram 13">
              <a:extLst>
                <a:ext uri="{FF2B5EF4-FFF2-40B4-BE49-F238E27FC236}">
                  <a16:creationId xmlns:a16="http://schemas.microsoft.com/office/drawing/2014/main" id="{ECA509BB-8D13-DD0C-E9DD-57FF0C4A000F}"/>
                </a:ext>
              </a:extLst>
            </p:cNvPr>
            <p:cNvSpPr/>
            <p:nvPr/>
          </p:nvSpPr>
          <p:spPr>
            <a:xfrm rot="20929494">
              <a:off x="49404" y="5892319"/>
              <a:ext cx="1588843" cy="1365344"/>
            </a:xfrm>
            <a:prstGeom prst="parallelogram">
              <a:avLst/>
            </a:prstGeom>
            <a:solidFill>
              <a:schemeClr val="accent5">
                <a:lumMod val="7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050282C7-96B8-76E8-F0A3-A3556D8D34D9}"/>
                </a:ext>
              </a:extLst>
            </p:cNvPr>
            <p:cNvSpPr/>
            <p:nvPr/>
          </p:nvSpPr>
          <p:spPr>
            <a:xfrm rot="20929494">
              <a:off x="201804" y="6044719"/>
              <a:ext cx="1588843" cy="1365344"/>
            </a:xfrm>
            <a:prstGeom prst="parallelogram">
              <a:avLst/>
            </a:prstGeom>
            <a:solidFill>
              <a:schemeClr val="accent5">
                <a:lumMod val="7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988B2174-BFBD-39DD-550F-CD06E8360A3C}"/>
                </a:ext>
              </a:extLst>
            </p:cNvPr>
            <p:cNvSpPr/>
            <p:nvPr/>
          </p:nvSpPr>
          <p:spPr>
            <a:xfrm rot="20929494">
              <a:off x="354204" y="6172696"/>
              <a:ext cx="1588843" cy="1365344"/>
            </a:xfrm>
            <a:prstGeom prst="parallelogram">
              <a:avLst/>
            </a:prstGeom>
            <a:solidFill>
              <a:schemeClr val="accent5">
                <a:lumMod val="7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Parallelogram 16">
              <a:extLst>
                <a:ext uri="{FF2B5EF4-FFF2-40B4-BE49-F238E27FC236}">
                  <a16:creationId xmlns:a16="http://schemas.microsoft.com/office/drawing/2014/main" id="{2C3C7937-D900-862D-EA62-E1F103E1B7A8}"/>
                </a:ext>
              </a:extLst>
            </p:cNvPr>
            <p:cNvSpPr/>
            <p:nvPr/>
          </p:nvSpPr>
          <p:spPr>
            <a:xfrm rot="20929494">
              <a:off x="506604" y="6349519"/>
              <a:ext cx="1588843" cy="1365344"/>
            </a:xfrm>
            <a:prstGeom prst="parallelogram">
              <a:avLst/>
            </a:prstGeom>
            <a:solidFill>
              <a:schemeClr val="accent5">
                <a:lumMod val="7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Parallelogram 17">
              <a:extLst>
                <a:ext uri="{FF2B5EF4-FFF2-40B4-BE49-F238E27FC236}">
                  <a16:creationId xmlns:a16="http://schemas.microsoft.com/office/drawing/2014/main" id="{D9659C6A-C6F6-070C-CAD8-0E31D4C647E3}"/>
                </a:ext>
              </a:extLst>
            </p:cNvPr>
            <p:cNvSpPr/>
            <p:nvPr/>
          </p:nvSpPr>
          <p:spPr>
            <a:xfrm rot="20929494">
              <a:off x="659004" y="6501919"/>
              <a:ext cx="1588843" cy="1365344"/>
            </a:xfrm>
            <a:prstGeom prst="parallelogram">
              <a:avLst/>
            </a:prstGeom>
            <a:solidFill>
              <a:schemeClr val="accent5">
                <a:lumMod val="7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9340B8A5-F526-6347-1001-DDB177402FB4}"/>
                </a:ext>
              </a:extLst>
            </p:cNvPr>
            <p:cNvSpPr/>
            <p:nvPr/>
          </p:nvSpPr>
          <p:spPr>
            <a:xfrm rot="20929494">
              <a:off x="811404" y="6654319"/>
              <a:ext cx="1588843" cy="1365344"/>
            </a:xfrm>
            <a:prstGeom prst="parallelogram">
              <a:avLst/>
            </a:prstGeom>
            <a:solidFill>
              <a:schemeClr val="accent5">
                <a:lumMod val="7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Parallelogram 19">
              <a:extLst>
                <a:ext uri="{FF2B5EF4-FFF2-40B4-BE49-F238E27FC236}">
                  <a16:creationId xmlns:a16="http://schemas.microsoft.com/office/drawing/2014/main" id="{D78DA755-E8A1-1D5D-AF49-60413620FDFB}"/>
                </a:ext>
              </a:extLst>
            </p:cNvPr>
            <p:cNvSpPr/>
            <p:nvPr/>
          </p:nvSpPr>
          <p:spPr>
            <a:xfrm rot="20929494">
              <a:off x="963804" y="6806719"/>
              <a:ext cx="1588843" cy="1365344"/>
            </a:xfrm>
            <a:prstGeom prst="parallelogram">
              <a:avLst/>
            </a:prstGeom>
            <a:solidFill>
              <a:schemeClr val="accent5">
                <a:lumMod val="7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Parallelogram 20">
              <a:extLst>
                <a:ext uri="{FF2B5EF4-FFF2-40B4-BE49-F238E27FC236}">
                  <a16:creationId xmlns:a16="http://schemas.microsoft.com/office/drawing/2014/main" id="{02A42C0B-160F-1C36-4160-D0C037CF38B1}"/>
                </a:ext>
              </a:extLst>
            </p:cNvPr>
            <p:cNvSpPr/>
            <p:nvPr/>
          </p:nvSpPr>
          <p:spPr>
            <a:xfrm rot="20929494">
              <a:off x="1116204" y="6959119"/>
              <a:ext cx="1588843" cy="1365344"/>
            </a:xfrm>
            <a:prstGeom prst="parallelogram">
              <a:avLst/>
            </a:prstGeom>
            <a:solidFill>
              <a:schemeClr val="accent5">
                <a:lumMod val="7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Parallelogram 21">
              <a:extLst>
                <a:ext uri="{FF2B5EF4-FFF2-40B4-BE49-F238E27FC236}">
                  <a16:creationId xmlns:a16="http://schemas.microsoft.com/office/drawing/2014/main" id="{80AB1FB4-A579-3B56-D99A-1C8EECE1D0DD}"/>
                </a:ext>
              </a:extLst>
            </p:cNvPr>
            <p:cNvSpPr/>
            <p:nvPr/>
          </p:nvSpPr>
          <p:spPr>
            <a:xfrm rot="20929494">
              <a:off x="1268604" y="7111519"/>
              <a:ext cx="1588843" cy="1365344"/>
            </a:xfrm>
            <a:prstGeom prst="parallelogram">
              <a:avLst/>
            </a:prstGeom>
            <a:solidFill>
              <a:schemeClr val="accent5">
                <a:lumMod val="7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 name="Group 2">
            <a:extLst>
              <a:ext uri="{FF2B5EF4-FFF2-40B4-BE49-F238E27FC236}">
                <a16:creationId xmlns:a16="http://schemas.microsoft.com/office/drawing/2014/main" id="{251DAE1B-59FF-AEA6-CF1E-E94A82AAD782}"/>
              </a:ext>
            </a:extLst>
          </p:cNvPr>
          <p:cNvGrpSpPr/>
          <p:nvPr/>
        </p:nvGrpSpPr>
        <p:grpSpPr>
          <a:xfrm>
            <a:off x="8563912" y="5220562"/>
            <a:ext cx="2605550" cy="1604133"/>
            <a:chOff x="8103473" y="5400797"/>
            <a:chExt cx="2859822" cy="1906045"/>
          </a:xfrm>
          <a:solidFill>
            <a:schemeClr val="accent5">
              <a:lumMod val="75000"/>
            </a:schemeClr>
          </a:solidFill>
        </p:grpSpPr>
        <p:sp>
          <p:nvSpPr>
            <p:cNvPr id="4" name="Hexagon 3">
              <a:extLst>
                <a:ext uri="{FF2B5EF4-FFF2-40B4-BE49-F238E27FC236}">
                  <a16:creationId xmlns:a16="http://schemas.microsoft.com/office/drawing/2014/main" id="{290089CB-A3F9-6B3B-17FC-4E17D02F4326}"/>
                </a:ext>
              </a:extLst>
            </p:cNvPr>
            <p:cNvSpPr/>
            <p:nvPr/>
          </p:nvSpPr>
          <p:spPr>
            <a:xfrm>
              <a:off x="9001131" y="5400797"/>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Hexagon 11">
              <a:extLst>
                <a:ext uri="{FF2B5EF4-FFF2-40B4-BE49-F238E27FC236}">
                  <a16:creationId xmlns:a16="http://schemas.microsoft.com/office/drawing/2014/main" id="{E9B1856A-AE81-8274-F51E-B56974B3E6E9}"/>
                </a:ext>
              </a:extLst>
            </p:cNvPr>
            <p:cNvSpPr/>
            <p:nvPr/>
          </p:nvSpPr>
          <p:spPr>
            <a:xfrm>
              <a:off x="9902591" y="5896620"/>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Hexagon 12">
              <a:extLst>
                <a:ext uri="{FF2B5EF4-FFF2-40B4-BE49-F238E27FC236}">
                  <a16:creationId xmlns:a16="http://schemas.microsoft.com/office/drawing/2014/main" id="{E0020221-0342-DF37-B868-556B6B4415B3}"/>
                </a:ext>
              </a:extLst>
            </p:cNvPr>
            <p:cNvSpPr/>
            <p:nvPr/>
          </p:nvSpPr>
          <p:spPr>
            <a:xfrm>
              <a:off x="8103473" y="5896620"/>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Hexagon 22">
              <a:extLst>
                <a:ext uri="{FF2B5EF4-FFF2-40B4-BE49-F238E27FC236}">
                  <a16:creationId xmlns:a16="http://schemas.microsoft.com/office/drawing/2014/main" id="{7533C614-3C95-D2A7-8E93-AB9CD75EC15F}"/>
                </a:ext>
              </a:extLst>
            </p:cNvPr>
            <p:cNvSpPr/>
            <p:nvPr/>
          </p:nvSpPr>
          <p:spPr>
            <a:xfrm>
              <a:off x="9001131" y="6392442"/>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926332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F2AD7-2D31-A600-F673-436FFFE0E3DA}"/>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21C0802B-D385-DE8D-60A5-46279935A96D}"/>
              </a:ext>
            </a:extLst>
          </p:cNvPr>
          <p:cNvSpPr>
            <a:spLocks noGrp="1"/>
          </p:cNvSpPr>
          <p:nvPr>
            <p:ph type="body" sz="half" idx="21"/>
          </p:nvPr>
        </p:nvSpPr>
        <p:spPr>
          <a:xfrm>
            <a:off x="8996515" y="1852715"/>
            <a:ext cx="2275775" cy="4924715"/>
          </a:xfrm>
        </p:spPr>
        <p:txBody>
          <a:bodyPr/>
          <a:lstStyle/>
          <a:p>
            <a:pPr marL="285750" indent="-285750">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Provides a secure way to verify user email addresses, ensuring only valid users gain access to the application.</a:t>
            </a:r>
          </a:p>
          <a:p>
            <a:pPr marL="285750" indent="-285750">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Enhances user account authenticity and reduces the risk of spam or fake registrations.</a:t>
            </a:r>
          </a:p>
          <a:p>
            <a:endParaRPr lang="en-US" sz="1400" dirty="0"/>
          </a:p>
          <a:p>
            <a:endParaRPr lang="en-US" sz="1400" dirty="0"/>
          </a:p>
          <a:p>
            <a:endParaRPr lang="en-US" sz="1400" dirty="0"/>
          </a:p>
          <a:p>
            <a:endParaRPr lang="en-US" sz="1400" dirty="0"/>
          </a:p>
        </p:txBody>
      </p:sp>
      <p:sp>
        <p:nvSpPr>
          <p:cNvPr id="13" name="Text Placeholder 12">
            <a:extLst>
              <a:ext uri="{FF2B5EF4-FFF2-40B4-BE49-F238E27FC236}">
                <a16:creationId xmlns:a16="http://schemas.microsoft.com/office/drawing/2014/main" id="{07289DBB-5B42-E341-78E4-BDC52B5FCBAF}"/>
              </a:ext>
            </a:extLst>
          </p:cNvPr>
          <p:cNvSpPr>
            <a:spLocks noGrp="1"/>
          </p:cNvSpPr>
          <p:nvPr>
            <p:ph type="body" sz="quarter" idx="35"/>
          </p:nvPr>
        </p:nvSpPr>
        <p:spPr>
          <a:xfrm>
            <a:off x="8803409" y="457200"/>
            <a:ext cx="2468881" cy="1371600"/>
          </a:xfrm>
        </p:spPr>
        <p:txBody>
          <a:bodyPr/>
          <a:lstStyle/>
          <a:p>
            <a:r>
              <a:rPr lang="en-US" dirty="0"/>
              <a:t>Tip</a:t>
            </a:r>
          </a:p>
          <a:p>
            <a:endParaRPr lang="en-US" dirty="0"/>
          </a:p>
        </p:txBody>
      </p:sp>
      <p:sp>
        <p:nvSpPr>
          <p:cNvPr id="14" name="Slide Number Placeholder 13">
            <a:extLst>
              <a:ext uri="{FF2B5EF4-FFF2-40B4-BE49-F238E27FC236}">
                <a16:creationId xmlns:a16="http://schemas.microsoft.com/office/drawing/2014/main" id="{FB87A4A4-671B-BF3A-5F68-60B8458AD983}"/>
              </a:ext>
            </a:extLst>
          </p:cNvPr>
          <p:cNvSpPr>
            <a:spLocks noGrp="1"/>
          </p:cNvSpPr>
          <p:nvPr>
            <p:ph type="sldNum" sz="quarter" idx="4"/>
          </p:nvPr>
        </p:nvSpPr>
        <p:spPr>
          <a:xfrm>
            <a:off x="11274552" y="5989319"/>
            <a:ext cx="457200" cy="457200"/>
          </a:xfrm>
        </p:spPr>
        <p:txBody>
          <a:bodyPr/>
          <a:lstStyle/>
          <a:p>
            <a:fld id="{745CA84A-544F-4B6B-BC9A-925394EE73B5}" type="slidenum">
              <a:rPr lang="en-US"/>
              <a:pPr/>
              <a:t>10</a:t>
            </a:fld>
            <a:endParaRPr lang="en-US" dirty="0"/>
          </a:p>
        </p:txBody>
      </p:sp>
      <p:graphicFrame>
        <p:nvGraphicFramePr>
          <p:cNvPr id="7" name="Diagram 6">
            <a:extLst>
              <a:ext uri="{FF2B5EF4-FFF2-40B4-BE49-F238E27FC236}">
                <a16:creationId xmlns:a16="http://schemas.microsoft.com/office/drawing/2014/main" id="{72B7AAEE-4B42-1A87-C93A-690A1CDFF996}"/>
              </a:ext>
            </a:extLst>
          </p:cNvPr>
          <p:cNvGraphicFramePr/>
          <p:nvPr>
            <p:extLst>
              <p:ext uri="{D42A27DB-BD31-4B8C-83A1-F6EECF244321}">
                <p14:modId xmlns:p14="http://schemas.microsoft.com/office/powerpoint/2010/main" val="3356036342"/>
              </p:ext>
            </p:extLst>
          </p:nvPr>
        </p:nvGraphicFramePr>
        <p:xfrm>
          <a:off x="-1477296" y="80569"/>
          <a:ext cx="11348884" cy="17482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1" name="Text Placeholder 40">
            <a:extLst>
              <a:ext uri="{FF2B5EF4-FFF2-40B4-BE49-F238E27FC236}">
                <a16:creationId xmlns:a16="http://schemas.microsoft.com/office/drawing/2014/main" id="{A3D3456B-7A4A-C9F9-CA4A-5ACFAA6982F0}"/>
              </a:ext>
            </a:extLst>
          </p:cNvPr>
          <p:cNvSpPr>
            <a:spLocks noGrp="1"/>
          </p:cNvSpPr>
          <p:nvPr>
            <p:ph type="body" sz="quarter" idx="36"/>
          </p:nvPr>
        </p:nvSpPr>
        <p:spPr>
          <a:xfrm>
            <a:off x="8861062" y="972658"/>
            <a:ext cx="2331194" cy="763993"/>
          </a:xfrm>
        </p:spPr>
        <p:txBody>
          <a:bodyPr/>
          <a:lstStyle/>
          <a:p>
            <a:r>
              <a:rPr lang="en-IN" sz="1400" dirty="0">
                <a:latin typeface="Times New Roman" panose="02020603050405020304" pitchFamily="18" charset="0"/>
                <a:cs typeface="Times New Roman" panose="02020603050405020304" pitchFamily="18" charset="0"/>
              </a:rPr>
              <a:t>Here you need to confirm that your email ID is being used for account creation.</a:t>
            </a:r>
          </a:p>
        </p:txBody>
      </p:sp>
      <p:sp>
        <p:nvSpPr>
          <p:cNvPr id="2" name="Rectangle 1">
            <a:extLst>
              <a:ext uri="{FF2B5EF4-FFF2-40B4-BE49-F238E27FC236}">
                <a16:creationId xmlns:a16="http://schemas.microsoft.com/office/drawing/2014/main" id="{509D1D69-478E-DBC9-FBDD-7110403438E5}"/>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1" u="none" strike="noStrike" cap="none" normalizeH="0" baseline="0">
                <a:ln>
                  <a:noFill/>
                </a:ln>
                <a:solidFill>
                  <a:schemeClr val="tx1"/>
                </a:solidFill>
                <a:effectLst/>
                <a:latin typeface="Arial" panose="020B0604020202020204" pitchFamily="34" charset="0"/>
              </a:rPr>
              <a:t>"Track your calories and nutrients effortlessly,"</a:t>
            </a:r>
            <a:r>
              <a:rPr kumimoji="0" lang="en-US" altLang="en-US" sz="1800" b="0" i="0" u="none" strike="noStrike" cap="none" normalizeH="0" baseline="0">
                <a:ln>
                  <a:noFill/>
                </a:ln>
                <a:solidFill>
                  <a:schemeClr val="tx1"/>
                </a:solidFill>
                <a:effectLst/>
                <a:latin typeface="Arial" panose="020B0604020202020204" pitchFamily="34" charset="0"/>
              </a:rPr>
              <a:t> clearly conveys the platform's functionality.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26" name="Group 25">
            <a:extLst>
              <a:ext uri="{FF2B5EF4-FFF2-40B4-BE49-F238E27FC236}">
                <a16:creationId xmlns:a16="http://schemas.microsoft.com/office/drawing/2014/main" id="{2B7BB521-9410-154B-EF33-22D23935D7AE}"/>
              </a:ext>
            </a:extLst>
          </p:cNvPr>
          <p:cNvGrpSpPr/>
          <p:nvPr/>
        </p:nvGrpSpPr>
        <p:grpSpPr>
          <a:xfrm>
            <a:off x="8259097" y="5633884"/>
            <a:ext cx="2704198" cy="1672958"/>
            <a:chOff x="8103473" y="5400797"/>
            <a:chExt cx="2859822" cy="1906045"/>
          </a:xfrm>
          <a:solidFill>
            <a:schemeClr val="accent5">
              <a:lumMod val="75000"/>
            </a:schemeClr>
          </a:solidFill>
        </p:grpSpPr>
        <p:sp>
          <p:nvSpPr>
            <p:cNvPr id="27" name="Hexagon 26">
              <a:extLst>
                <a:ext uri="{FF2B5EF4-FFF2-40B4-BE49-F238E27FC236}">
                  <a16:creationId xmlns:a16="http://schemas.microsoft.com/office/drawing/2014/main" id="{46CDA0BB-0ACA-BA5E-FD8E-39D46BD470C8}"/>
                </a:ext>
              </a:extLst>
            </p:cNvPr>
            <p:cNvSpPr/>
            <p:nvPr/>
          </p:nvSpPr>
          <p:spPr>
            <a:xfrm>
              <a:off x="9001131" y="5400797"/>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Hexagon 27">
              <a:extLst>
                <a:ext uri="{FF2B5EF4-FFF2-40B4-BE49-F238E27FC236}">
                  <a16:creationId xmlns:a16="http://schemas.microsoft.com/office/drawing/2014/main" id="{CF37DCD9-BC6B-C72D-FF26-F431A10EDD4E}"/>
                </a:ext>
              </a:extLst>
            </p:cNvPr>
            <p:cNvSpPr/>
            <p:nvPr/>
          </p:nvSpPr>
          <p:spPr>
            <a:xfrm>
              <a:off x="9902591" y="5896620"/>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Hexagon 28">
              <a:extLst>
                <a:ext uri="{FF2B5EF4-FFF2-40B4-BE49-F238E27FC236}">
                  <a16:creationId xmlns:a16="http://schemas.microsoft.com/office/drawing/2014/main" id="{E6173584-D95B-FC01-0B3A-CC622593A412}"/>
                </a:ext>
              </a:extLst>
            </p:cNvPr>
            <p:cNvSpPr/>
            <p:nvPr/>
          </p:nvSpPr>
          <p:spPr>
            <a:xfrm>
              <a:off x="8103473" y="5896620"/>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Hexagon 29">
              <a:extLst>
                <a:ext uri="{FF2B5EF4-FFF2-40B4-BE49-F238E27FC236}">
                  <a16:creationId xmlns:a16="http://schemas.microsoft.com/office/drawing/2014/main" id="{49780F13-4C4A-67A6-1D3C-70432E92AEE8}"/>
                </a:ext>
              </a:extLst>
            </p:cNvPr>
            <p:cNvSpPr/>
            <p:nvPr/>
          </p:nvSpPr>
          <p:spPr>
            <a:xfrm>
              <a:off x="9001131" y="6392442"/>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2FFB0185-5A1D-119A-76F6-FAA00A843930}"/>
              </a:ext>
            </a:extLst>
          </p:cNvPr>
          <p:cNvPicPr>
            <a:picLocks noChangeAspect="1"/>
          </p:cNvPicPr>
          <p:nvPr/>
        </p:nvPicPr>
        <p:blipFill>
          <a:blip r:embed="rId8"/>
          <a:stretch>
            <a:fillRect/>
          </a:stretch>
        </p:blipFill>
        <p:spPr>
          <a:xfrm>
            <a:off x="341092" y="2160216"/>
            <a:ext cx="7712108" cy="3970364"/>
          </a:xfrm>
          <a:prstGeom prst="rect">
            <a:avLst/>
          </a:prstGeom>
        </p:spPr>
      </p:pic>
    </p:spTree>
    <p:extLst>
      <p:ext uri="{BB962C8B-B14F-4D97-AF65-F5344CB8AC3E}">
        <p14:creationId xmlns:p14="http://schemas.microsoft.com/office/powerpoint/2010/main" val="3012890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F72F51-F98B-D55E-5AFF-70A7C006FC81}"/>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5892738B-2428-6604-EB7F-B4B06257350E}"/>
              </a:ext>
            </a:extLst>
          </p:cNvPr>
          <p:cNvSpPr>
            <a:spLocks noGrp="1"/>
          </p:cNvSpPr>
          <p:nvPr>
            <p:ph type="body" sz="half" idx="21"/>
          </p:nvPr>
        </p:nvSpPr>
        <p:spPr>
          <a:xfrm>
            <a:off x="8996515" y="1852716"/>
            <a:ext cx="2275775" cy="3889324"/>
          </a:xfrm>
        </p:spPr>
        <p:txBody>
          <a:bodyPr/>
          <a:lstStyle/>
          <a:p>
            <a:pPr marL="285750" indent="-285750">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A clean and simple form layout is centered, with a bright yellow-orange background that gives the page a warm, inviting feel.</a:t>
            </a:r>
          </a:p>
          <a:p>
            <a:pPr marL="285750" indent="-285750">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Dashboard provides option for image upload, nutritional breakdown of food, visualization charts and exportable report.</a:t>
            </a:r>
          </a:p>
          <a:p>
            <a:pPr marL="285750" indent="-285750">
              <a:buFont typeface="Courier New" panose="02070309020205020404" pitchFamily="49" charset="0"/>
              <a:buChar char="o"/>
            </a:pPr>
            <a:endParaRPr lang="en-US" sz="1400" dirty="0">
              <a:latin typeface="Times New Roman" panose="02020603050405020304" pitchFamily="18" charset="0"/>
              <a:cs typeface="Times New Roman" panose="02020603050405020304" pitchFamily="18" charset="0"/>
            </a:endParaRPr>
          </a:p>
          <a:p>
            <a:endParaRPr lang="en-US" sz="1400" dirty="0"/>
          </a:p>
          <a:p>
            <a:endParaRPr lang="en-US" sz="1400" dirty="0"/>
          </a:p>
          <a:p>
            <a:endParaRPr lang="en-US" sz="1400" dirty="0"/>
          </a:p>
          <a:p>
            <a:endParaRPr lang="en-US" sz="1400" dirty="0"/>
          </a:p>
        </p:txBody>
      </p:sp>
      <p:sp>
        <p:nvSpPr>
          <p:cNvPr id="13" name="Text Placeholder 12">
            <a:extLst>
              <a:ext uri="{FF2B5EF4-FFF2-40B4-BE49-F238E27FC236}">
                <a16:creationId xmlns:a16="http://schemas.microsoft.com/office/drawing/2014/main" id="{6664538A-AFC3-E535-04CE-44874F486921}"/>
              </a:ext>
            </a:extLst>
          </p:cNvPr>
          <p:cNvSpPr>
            <a:spLocks noGrp="1"/>
          </p:cNvSpPr>
          <p:nvPr>
            <p:ph type="body" sz="quarter" idx="35"/>
          </p:nvPr>
        </p:nvSpPr>
        <p:spPr>
          <a:xfrm>
            <a:off x="8803409" y="457200"/>
            <a:ext cx="2468881" cy="1371600"/>
          </a:xfrm>
        </p:spPr>
        <p:txBody>
          <a:bodyPr/>
          <a:lstStyle/>
          <a:p>
            <a:r>
              <a:rPr lang="en-US" dirty="0"/>
              <a:t>Tip</a:t>
            </a:r>
          </a:p>
          <a:p>
            <a:endParaRPr lang="en-US" dirty="0"/>
          </a:p>
        </p:txBody>
      </p:sp>
      <p:sp>
        <p:nvSpPr>
          <p:cNvPr id="14" name="Slide Number Placeholder 13">
            <a:extLst>
              <a:ext uri="{FF2B5EF4-FFF2-40B4-BE49-F238E27FC236}">
                <a16:creationId xmlns:a16="http://schemas.microsoft.com/office/drawing/2014/main" id="{46007EF3-3234-106E-9512-F68A3A6B802F}"/>
              </a:ext>
            </a:extLst>
          </p:cNvPr>
          <p:cNvSpPr>
            <a:spLocks noGrp="1"/>
          </p:cNvSpPr>
          <p:nvPr>
            <p:ph type="sldNum" sz="quarter" idx="4"/>
          </p:nvPr>
        </p:nvSpPr>
        <p:spPr>
          <a:xfrm>
            <a:off x="11274552" y="5989319"/>
            <a:ext cx="457200" cy="457200"/>
          </a:xfrm>
        </p:spPr>
        <p:txBody>
          <a:bodyPr/>
          <a:lstStyle/>
          <a:p>
            <a:fld id="{745CA84A-544F-4B6B-BC9A-925394EE73B5}" type="slidenum">
              <a:rPr lang="en-US"/>
              <a:pPr/>
              <a:t>11</a:t>
            </a:fld>
            <a:endParaRPr lang="en-US" dirty="0"/>
          </a:p>
        </p:txBody>
      </p:sp>
      <p:graphicFrame>
        <p:nvGraphicFramePr>
          <p:cNvPr id="7" name="Diagram 6">
            <a:extLst>
              <a:ext uri="{FF2B5EF4-FFF2-40B4-BE49-F238E27FC236}">
                <a16:creationId xmlns:a16="http://schemas.microsoft.com/office/drawing/2014/main" id="{CF8FE45B-045C-6CC7-9687-52C53A1232C6}"/>
              </a:ext>
            </a:extLst>
          </p:cNvPr>
          <p:cNvGraphicFramePr/>
          <p:nvPr>
            <p:extLst>
              <p:ext uri="{D42A27DB-BD31-4B8C-83A1-F6EECF244321}">
                <p14:modId xmlns:p14="http://schemas.microsoft.com/office/powerpoint/2010/main" val="1433528564"/>
              </p:ext>
            </p:extLst>
          </p:nvPr>
        </p:nvGraphicFramePr>
        <p:xfrm>
          <a:off x="-1438999" y="92478"/>
          <a:ext cx="11238272" cy="17264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1" name="Text Placeholder 40">
            <a:extLst>
              <a:ext uri="{FF2B5EF4-FFF2-40B4-BE49-F238E27FC236}">
                <a16:creationId xmlns:a16="http://schemas.microsoft.com/office/drawing/2014/main" id="{E7D2AF1E-3C9A-7D21-C941-A33E1591B91C}"/>
              </a:ext>
            </a:extLst>
          </p:cNvPr>
          <p:cNvSpPr>
            <a:spLocks noGrp="1"/>
          </p:cNvSpPr>
          <p:nvPr>
            <p:ph type="body" sz="quarter" idx="36"/>
          </p:nvPr>
        </p:nvSpPr>
        <p:spPr>
          <a:xfrm>
            <a:off x="8856915" y="841444"/>
            <a:ext cx="2331194" cy="763993"/>
          </a:xfrm>
        </p:spPr>
        <p:txBody>
          <a:bodyPr/>
          <a:lstStyle/>
          <a:p>
            <a:r>
              <a:rPr lang="en-IN" sz="1400" dirty="0">
                <a:latin typeface="Times New Roman" panose="02020603050405020304" pitchFamily="18" charset="0"/>
                <a:cs typeface="Times New Roman" panose="02020603050405020304" pitchFamily="18" charset="0"/>
              </a:rPr>
              <a:t>Dashboard can be able to upload the image to detect the food items and set the goals of calorie</a:t>
            </a:r>
          </a:p>
        </p:txBody>
      </p:sp>
      <p:sp>
        <p:nvSpPr>
          <p:cNvPr id="2" name="Rectangle 1">
            <a:extLst>
              <a:ext uri="{FF2B5EF4-FFF2-40B4-BE49-F238E27FC236}">
                <a16:creationId xmlns:a16="http://schemas.microsoft.com/office/drawing/2014/main" id="{250B90D9-65C0-9CC7-CDF7-3E7B6E9E7A8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1" u="none" strike="noStrike" cap="none" normalizeH="0" baseline="0">
                <a:ln>
                  <a:noFill/>
                </a:ln>
                <a:solidFill>
                  <a:schemeClr val="tx1"/>
                </a:solidFill>
                <a:effectLst/>
                <a:latin typeface="Arial" panose="020B0604020202020204" pitchFamily="34" charset="0"/>
              </a:rPr>
              <a:t>"Track your calories and nutrients effortlessly,"</a:t>
            </a:r>
            <a:r>
              <a:rPr kumimoji="0" lang="en-US" altLang="en-US" sz="1800" b="0" i="0" u="none" strike="noStrike" cap="none" normalizeH="0" baseline="0">
                <a:ln>
                  <a:noFill/>
                </a:ln>
                <a:solidFill>
                  <a:schemeClr val="tx1"/>
                </a:solidFill>
                <a:effectLst/>
                <a:latin typeface="Arial" panose="020B0604020202020204" pitchFamily="34" charset="0"/>
              </a:rPr>
              <a:t> clearly conveys the platform's functionality.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5" name="Group 4">
            <a:extLst>
              <a:ext uri="{FF2B5EF4-FFF2-40B4-BE49-F238E27FC236}">
                <a16:creationId xmlns:a16="http://schemas.microsoft.com/office/drawing/2014/main" id="{C5A875E2-116D-6C8A-EB5E-08B53D381093}"/>
              </a:ext>
            </a:extLst>
          </p:cNvPr>
          <p:cNvGrpSpPr/>
          <p:nvPr/>
        </p:nvGrpSpPr>
        <p:grpSpPr>
          <a:xfrm>
            <a:off x="8160773" y="5456903"/>
            <a:ext cx="2802521" cy="1849939"/>
            <a:chOff x="8103473" y="5400797"/>
            <a:chExt cx="2859822" cy="1906045"/>
          </a:xfrm>
          <a:solidFill>
            <a:schemeClr val="accent5">
              <a:lumMod val="75000"/>
            </a:schemeClr>
          </a:solidFill>
        </p:grpSpPr>
        <p:sp>
          <p:nvSpPr>
            <p:cNvPr id="6" name="Hexagon 5">
              <a:extLst>
                <a:ext uri="{FF2B5EF4-FFF2-40B4-BE49-F238E27FC236}">
                  <a16:creationId xmlns:a16="http://schemas.microsoft.com/office/drawing/2014/main" id="{DD35AE16-1882-8C9D-EACC-A770E66DEEA8}"/>
                </a:ext>
              </a:extLst>
            </p:cNvPr>
            <p:cNvSpPr/>
            <p:nvPr/>
          </p:nvSpPr>
          <p:spPr>
            <a:xfrm>
              <a:off x="9001131" y="5400797"/>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Hexagon 8">
              <a:extLst>
                <a:ext uri="{FF2B5EF4-FFF2-40B4-BE49-F238E27FC236}">
                  <a16:creationId xmlns:a16="http://schemas.microsoft.com/office/drawing/2014/main" id="{7562BFF2-3169-CA3D-14B9-D38BFD752894}"/>
                </a:ext>
              </a:extLst>
            </p:cNvPr>
            <p:cNvSpPr/>
            <p:nvPr/>
          </p:nvSpPr>
          <p:spPr>
            <a:xfrm>
              <a:off x="9902591" y="5896620"/>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Hexagon 9">
              <a:extLst>
                <a:ext uri="{FF2B5EF4-FFF2-40B4-BE49-F238E27FC236}">
                  <a16:creationId xmlns:a16="http://schemas.microsoft.com/office/drawing/2014/main" id="{E8AA7EAB-887E-0723-FEBA-5F65CDB96999}"/>
                </a:ext>
              </a:extLst>
            </p:cNvPr>
            <p:cNvSpPr/>
            <p:nvPr/>
          </p:nvSpPr>
          <p:spPr>
            <a:xfrm>
              <a:off x="8103473" y="5896620"/>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Hexagon 10">
              <a:extLst>
                <a:ext uri="{FF2B5EF4-FFF2-40B4-BE49-F238E27FC236}">
                  <a16:creationId xmlns:a16="http://schemas.microsoft.com/office/drawing/2014/main" id="{F7722717-9C58-B3E2-F91E-D93812A8E149}"/>
                </a:ext>
              </a:extLst>
            </p:cNvPr>
            <p:cNvSpPr/>
            <p:nvPr/>
          </p:nvSpPr>
          <p:spPr>
            <a:xfrm>
              <a:off x="9001131" y="6392442"/>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4" name="Picture 3">
            <a:extLst>
              <a:ext uri="{FF2B5EF4-FFF2-40B4-BE49-F238E27FC236}">
                <a16:creationId xmlns:a16="http://schemas.microsoft.com/office/drawing/2014/main" id="{AB4063EA-3648-97B7-2EA2-7FB382A2305E}"/>
              </a:ext>
            </a:extLst>
          </p:cNvPr>
          <p:cNvPicPr>
            <a:picLocks noChangeAspect="1"/>
          </p:cNvPicPr>
          <p:nvPr/>
        </p:nvPicPr>
        <p:blipFill>
          <a:blip r:embed="rId8"/>
          <a:stretch>
            <a:fillRect/>
          </a:stretch>
        </p:blipFill>
        <p:spPr>
          <a:xfrm>
            <a:off x="203228" y="2205429"/>
            <a:ext cx="7953819" cy="4241090"/>
          </a:xfrm>
          <a:prstGeom prst="rect">
            <a:avLst/>
          </a:prstGeom>
        </p:spPr>
      </p:pic>
    </p:spTree>
    <p:extLst>
      <p:ext uri="{BB962C8B-B14F-4D97-AF65-F5344CB8AC3E}">
        <p14:creationId xmlns:p14="http://schemas.microsoft.com/office/powerpoint/2010/main" val="1541578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142A71-37C4-481B-7F2B-64D4AC87A170}"/>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B9D04687-74F4-05B1-9563-B75788A1B64F}"/>
              </a:ext>
            </a:extLst>
          </p:cNvPr>
          <p:cNvPicPr>
            <a:picLocks noChangeAspect="1"/>
          </p:cNvPicPr>
          <p:nvPr/>
        </p:nvPicPr>
        <p:blipFill>
          <a:blip r:embed="rId2"/>
          <a:stretch>
            <a:fillRect/>
          </a:stretch>
        </p:blipFill>
        <p:spPr>
          <a:xfrm>
            <a:off x="321365" y="0"/>
            <a:ext cx="11549269" cy="3813033"/>
          </a:xfrm>
          <a:prstGeom prst="rect">
            <a:avLst/>
          </a:prstGeom>
        </p:spPr>
      </p:pic>
      <p:pic>
        <p:nvPicPr>
          <p:cNvPr id="13" name="Picture 12">
            <a:extLst>
              <a:ext uri="{FF2B5EF4-FFF2-40B4-BE49-F238E27FC236}">
                <a16:creationId xmlns:a16="http://schemas.microsoft.com/office/drawing/2014/main" id="{935A56C5-144F-5D43-3A09-4B1DDCD802DF}"/>
              </a:ext>
            </a:extLst>
          </p:cNvPr>
          <p:cNvPicPr>
            <a:picLocks noChangeAspect="1"/>
          </p:cNvPicPr>
          <p:nvPr/>
        </p:nvPicPr>
        <p:blipFill>
          <a:blip r:embed="rId3"/>
          <a:stretch>
            <a:fillRect/>
          </a:stretch>
        </p:blipFill>
        <p:spPr>
          <a:xfrm>
            <a:off x="321365" y="3544676"/>
            <a:ext cx="11549269" cy="3453651"/>
          </a:xfrm>
          <a:prstGeom prst="rect">
            <a:avLst/>
          </a:prstGeom>
        </p:spPr>
      </p:pic>
    </p:spTree>
    <p:extLst>
      <p:ext uri="{BB962C8B-B14F-4D97-AF65-F5344CB8AC3E}">
        <p14:creationId xmlns:p14="http://schemas.microsoft.com/office/powerpoint/2010/main" val="4092373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0E1882-3D65-F537-6723-78F8278F8746}"/>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8BEA0CC9-6B73-CC56-0208-BDB11662953E}"/>
              </a:ext>
            </a:extLst>
          </p:cNvPr>
          <p:cNvSpPr>
            <a:spLocks noGrp="1"/>
          </p:cNvSpPr>
          <p:nvPr>
            <p:ph type="body" sz="half" idx="21"/>
          </p:nvPr>
        </p:nvSpPr>
        <p:spPr>
          <a:xfrm>
            <a:off x="8996515" y="1852716"/>
            <a:ext cx="2275775" cy="3889324"/>
          </a:xfrm>
        </p:spPr>
        <p:txBody>
          <a:bodyPr/>
          <a:lstStyle/>
          <a:p>
            <a:pPr marL="285750" indent="-285750">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Simplifies meal logging by allowing users to upload images of their meals for automated recognition and analysis.</a:t>
            </a:r>
          </a:p>
          <a:p>
            <a:pPr marL="285750" indent="-285750">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Enhances user engagement with an intuitive and visually appealing interface, making the application user-friendly.</a:t>
            </a:r>
          </a:p>
          <a:p>
            <a:endParaRPr lang="en-US" sz="1400" dirty="0"/>
          </a:p>
          <a:p>
            <a:endParaRPr lang="en-US" sz="1400" dirty="0"/>
          </a:p>
          <a:p>
            <a:endParaRPr lang="en-US" sz="1400" dirty="0"/>
          </a:p>
          <a:p>
            <a:endParaRPr lang="en-US" sz="1400" dirty="0"/>
          </a:p>
        </p:txBody>
      </p:sp>
      <p:sp>
        <p:nvSpPr>
          <p:cNvPr id="13" name="Text Placeholder 12">
            <a:extLst>
              <a:ext uri="{FF2B5EF4-FFF2-40B4-BE49-F238E27FC236}">
                <a16:creationId xmlns:a16="http://schemas.microsoft.com/office/drawing/2014/main" id="{B0BCB932-1015-D40D-95FE-297337F00076}"/>
              </a:ext>
            </a:extLst>
          </p:cNvPr>
          <p:cNvSpPr>
            <a:spLocks noGrp="1"/>
          </p:cNvSpPr>
          <p:nvPr>
            <p:ph type="body" sz="quarter" idx="35"/>
          </p:nvPr>
        </p:nvSpPr>
        <p:spPr>
          <a:xfrm>
            <a:off x="8803409" y="457200"/>
            <a:ext cx="2468881" cy="1371600"/>
          </a:xfrm>
        </p:spPr>
        <p:txBody>
          <a:bodyPr/>
          <a:lstStyle/>
          <a:p>
            <a:r>
              <a:rPr lang="en-US" dirty="0"/>
              <a:t>Tip</a:t>
            </a:r>
          </a:p>
          <a:p>
            <a:endParaRPr lang="en-US" dirty="0"/>
          </a:p>
        </p:txBody>
      </p:sp>
      <p:sp>
        <p:nvSpPr>
          <p:cNvPr id="14" name="Slide Number Placeholder 13">
            <a:extLst>
              <a:ext uri="{FF2B5EF4-FFF2-40B4-BE49-F238E27FC236}">
                <a16:creationId xmlns:a16="http://schemas.microsoft.com/office/drawing/2014/main" id="{B64B59BF-6AFE-DC8F-34F9-F2CF3801715C}"/>
              </a:ext>
            </a:extLst>
          </p:cNvPr>
          <p:cNvSpPr>
            <a:spLocks noGrp="1"/>
          </p:cNvSpPr>
          <p:nvPr>
            <p:ph type="sldNum" sz="quarter" idx="4"/>
          </p:nvPr>
        </p:nvSpPr>
        <p:spPr>
          <a:xfrm>
            <a:off x="11274552" y="5989319"/>
            <a:ext cx="457200" cy="457200"/>
          </a:xfrm>
        </p:spPr>
        <p:txBody>
          <a:bodyPr/>
          <a:lstStyle/>
          <a:p>
            <a:fld id="{745CA84A-544F-4B6B-BC9A-925394EE73B5}" type="slidenum">
              <a:rPr lang="en-US"/>
              <a:pPr/>
              <a:t>13</a:t>
            </a:fld>
            <a:endParaRPr lang="en-US" dirty="0"/>
          </a:p>
        </p:txBody>
      </p:sp>
      <p:graphicFrame>
        <p:nvGraphicFramePr>
          <p:cNvPr id="7" name="Diagram 6">
            <a:extLst>
              <a:ext uri="{FF2B5EF4-FFF2-40B4-BE49-F238E27FC236}">
                <a16:creationId xmlns:a16="http://schemas.microsoft.com/office/drawing/2014/main" id="{AB3C9C07-0EE3-FEAC-31D6-5B141C38F74F}"/>
              </a:ext>
            </a:extLst>
          </p:cNvPr>
          <p:cNvGraphicFramePr/>
          <p:nvPr>
            <p:extLst>
              <p:ext uri="{D42A27DB-BD31-4B8C-83A1-F6EECF244321}">
                <p14:modId xmlns:p14="http://schemas.microsoft.com/office/powerpoint/2010/main" val="56004354"/>
              </p:ext>
            </p:extLst>
          </p:nvPr>
        </p:nvGraphicFramePr>
        <p:xfrm>
          <a:off x="-1438999" y="92478"/>
          <a:ext cx="11238272" cy="17264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1" name="Text Placeholder 40">
            <a:extLst>
              <a:ext uri="{FF2B5EF4-FFF2-40B4-BE49-F238E27FC236}">
                <a16:creationId xmlns:a16="http://schemas.microsoft.com/office/drawing/2014/main" id="{6AD72503-9D0F-2922-22D6-F684D72667E3}"/>
              </a:ext>
            </a:extLst>
          </p:cNvPr>
          <p:cNvSpPr>
            <a:spLocks noGrp="1"/>
          </p:cNvSpPr>
          <p:nvPr>
            <p:ph type="body" sz="quarter" idx="36"/>
          </p:nvPr>
        </p:nvSpPr>
        <p:spPr>
          <a:xfrm>
            <a:off x="8856915" y="841444"/>
            <a:ext cx="2331194" cy="763993"/>
          </a:xfrm>
        </p:spPr>
        <p:txBody>
          <a:bodyPr/>
          <a:lstStyle/>
          <a:p>
            <a:r>
              <a:rPr lang="en-IN" sz="1400" dirty="0">
                <a:latin typeface="Times New Roman" panose="02020603050405020304" pitchFamily="18" charset="0"/>
                <a:cs typeface="Times New Roman" panose="02020603050405020304" pitchFamily="18" charset="0"/>
              </a:rPr>
              <a:t>Upload page is used to upload the image of food from computer directory</a:t>
            </a:r>
          </a:p>
        </p:txBody>
      </p:sp>
      <p:sp>
        <p:nvSpPr>
          <p:cNvPr id="2" name="Rectangle 1">
            <a:extLst>
              <a:ext uri="{FF2B5EF4-FFF2-40B4-BE49-F238E27FC236}">
                <a16:creationId xmlns:a16="http://schemas.microsoft.com/office/drawing/2014/main" id="{91A1ECCF-BDB2-D435-88E6-EA1CBA0AD81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1" u="none" strike="noStrike" cap="none" normalizeH="0" baseline="0">
                <a:ln>
                  <a:noFill/>
                </a:ln>
                <a:solidFill>
                  <a:schemeClr val="tx1"/>
                </a:solidFill>
                <a:effectLst/>
                <a:latin typeface="Arial" panose="020B0604020202020204" pitchFamily="34" charset="0"/>
              </a:rPr>
              <a:t>"Track your calories and nutrients effortlessly,"</a:t>
            </a:r>
            <a:r>
              <a:rPr kumimoji="0" lang="en-US" altLang="en-US" sz="1800" b="0" i="0" u="none" strike="noStrike" cap="none" normalizeH="0" baseline="0">
                <a:ln>
                  <a:noFill/>
                </a:ln>
                <a:solidFill>
                  <a:schemeClr val="tx1"/>
                </a:solidFill>
                <a:effectLst/>
                <a:latin typeface="Arial" panose="020B0604020202020204" pitchFamily="34" charset="0"/>
              </a:rPr>
              <a:t> clearly conveys the platform's functionality.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5" name="Group 4">
            <a:extLst>
              <a:ext uri="{FF2B5EF4-FFF2-40B4-BE49-F238E27FC236}">
                <a16:creationId xmlns:a16="http://schemas.microsoft.com/office/drawing/2014/main" id="{BAD8F0D1-604E-6873-4C50-64B99AC6EBDF}"/>
              </a:ext>
            </a:extLst>
          </p:cNvPr>
          <p:cNvGrpSpPr/>
          <p:nvPr/>
        </p:nvGrpSpPr>
        <p:grpSpPr>
          <a:xfrm>
            <a:off x="8160773" y="5456903"/>
            <a:ext cx="2802521" cy="1849939"/>
            <a:chOff x="8103473" y="5400797"/>
            <a:chExt cx="2859822" cy="1906045"/>
          </a:xfrm>
          <a:solidFill>
            <a:schemeClr val="accent5">
              <a:lumMod val="75000"/>
            </a:schemeClr>
          </a:solidFill>
        </p:grpSpPr>
        <p:sp>
          <p:nvSpPr>
            <p:cNvPr id="6" name="Hexagon 5">
              <a:extLst>
                <a:ext uri="{FF2B5EF4-FFF2-40B4-BE49-F238E27FC236}">
                  <a16:creationId xmlns:a16="http://schemas.microsoft.com/office/drawing/2014/main" id="{27827732-B08A-066B-8D41-3AAEE9E7E332}"/>
                </a:ext>
              </a:extLst>
            </p:cNvPr>
            <p:cNvSpPr/>
            <p:nvPr/>
          </p:nvSpPr>
          <p:spPr>
            <a:xfrm>
              <a:off x="9001131" y="5400797"/>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Hexagon 8">
              <a:extLst>
                <a:ext uri="{FF2B5EF4-FFF2-40B4-BE49-F238E27FC236}">
                  <a16:creationId xmlns:a16="http://schemas.microsoft.com/office/drawing/2014/main" id="{B2A16EB9-6FF7-AA3B-389B-A907116DB93A}"/>
                </a:ext>
              </a:extLst>
            </p:cNvPr>
            <p:cNvSpPr/>
            <p:nvPr/>
          </p:nvSpPr>
          <p:spPr>
            <a:xfrm>
              <a:off x="9902591" y="5896620"/>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Hexagon 9">
              <a:extLst>
                <a:ext uri="{FF2B5EF4-FFF2-40B4-BE49-F238E27FC236}">
                  <a16:creationId xmlns:a16="http://schemas.microsoft.com/office/drawing/2014/main" id="{B4341320-34E4-4033-5A46-D2AA18E23381}"/>
                </a:ext>
              </a:extLst>
            </p:cNvPr>
            <p:cNvSpPr/>
            <p:nvPr/>
          </p:nvSpPr>
          <p:spPr>
            <a:xfrm>
              <a:off x="8103473" y="5896620"/>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Hexagon 10">
              <a:extLst>
                <a:ext uri="{FF2B5EF4-FFF2-40B4-BE49-F238E27FC236}">
                  <a16:creationId xmlns:a16="http://schemas.microsoft.com/office/drawing/2014/main" id="{1792BE38-68B3-CBD9-BC6E-AE4A2312D82A}"/>
                </a:ext>
              </a:extLst>
            </p:cNvPr>
            <p:cNvSpPr/>
            <p:nvPr/>
          </p:nvSpPr>
          <p:spPr>
            <a:xfrm>
              <a:off x="9001131" y="6392442"/>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3" name="Picture 2">
            <a:extLst>
              <a:ext uri="{FF2B5EF4-FFF2-40B4-BE49-F238E27FC236}">
                <a16:creationId xmlns:a16="http://schemas.microsoft.com/office/drawing/2014/main" id="{DD08D547-C212-0786-159E-FEE86B1A7687}"/>
              </a:ext>
            </a:extLst>
          </p:cNvPr>
          <p:cNvPicPr>
            <a:picLocks noChangeAspect="1"/>
          </p:cNvPicPr>
          <p:nvPr/>
        </p:nvPicPr>
        <p:blipFill>
          <a:blip r:embed="rId8"/>
          <a:stretch>
            <a:fillRect/>
          </a:stretch>
        </p:blipFill>
        <p:spPr>
          <a:xfrm>
            <a:off x="250408" y="2123768"/>
            <a:ext cx="7906639" cy="4416019"/>
          </a:xfrm>
          <a:prstGeom prst="rect">
            <a:avLst/>
          </a:prstGeom>
        </p:spPr>
      </p:pic>
    </p:spTree>
    <p:extLst>
      <p:ext uri="{BB962C8B-B14F-4D97-AF65-F5344CB8AC3E}">
        <p14:creationId xmlns:p14="http://schemas.microsoft.com/office/powerpoint/2010/main" val="259186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2373B8-9254-0268-C6DE-D17536DC20EC}"/>
              </a:ext>
            </a:extLst>
          </p:cNvPr>
          <p:cNvPicPr>
            <a:picLocks noChangeAspect="1"/>
          </p:cNvPicPr>
          <p:nvPr/>
        </p:nvPicPr>
        <p:blipFill>
          <a:blip r:embed="rId2"/>
          <a:stretch>
            <a:fillRect/>
          </a:stretch>
        </p:blipFill>
        <p:spPr>
          <a:xfrm>
            <a:off x="255638" y="645585"/>
            <a:ext cx="11680723" cy="5842134"/>
          </a:xfrm>
          <a:prstGeom prst="rect">
            <a:avLst/>
          </a:prstGeom>
        </p:spPr>
      </p:pic>
    </p:spTree>
    <p:extLst>
      <p:ext uri="{BB962C8B-B14F-4D97-AF65-F5344CB8AC3E}">
        <p14:creationId xmlns:p14="http://schemas.microsoft.com/office/powerpoint/2010/main" val="2063467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413CD-A920-4E5F-0390-4065DD99C2F2}"/>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F8B3BD61-AF31-18D6-D03F-7CC65D0D6D2D}"/>
              </a:ext>
            </a:extLst>
          </p:cNvPr>
          <p:cNvSpPr>
            <a:spLocks noGrp="1"/>
          </p:cNvSpPr>
          <p:nvPr>
            <p:ph type="body" sz="half" idx="21"/>
          </p:nvPr>
        </p:nvSpPr>
        <p:spPr>
          <a:xfrm>
            <a:off x="8996515" y="1852716"/>
            <a:ext cx="2275775" cy="3889324"/>
          </a:xfrm>
        </p:spPr>
        <p:txBody>
          <a:bodyPr/>
          <a:lstStyle/>
          <a:p>
            <a:pPr marL="285750" indent="-285750">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Provides a detailed summary of individual nutritional intake based on daily goals, helping users stay on track with their dietary plans.</a:t>
            </a:r>
          </a:p>
          <a:p>
            <a:pPr marL="285750" indent="-285750">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Displays a breakdown of calories, proteins, carbs, and fats for each food item, enabling users to make informed choices.</a:t>
            </a:r>
          </a:p>
          <a:p>
            <a:pPr marL="285750" indent="-285750">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Allows tracking of meal timings to identify eating patterns and improve meal planning.</a:t>
            </a:r>
          </a:p>
          <a:p>
            <a:endParaRPr lang="en-US" sz="1400" dirty="0">
              <a:latin typeface="Times New Roman" panose="02020603050405020304" pitchFamily="18" charset="0"/>
              <a:cs typeface="Times New Roman" panose="02020603050405020304" pitchFamily="18" charset="0"/>
            </a:endParaRPr>
          </a:p>
          <a:p>
            <a:endParaRPr lang="en-US" sz="1400" dirty="0"/>
          </a:p>
          <a:p>
            <a:endParaRPr lang="en-US" sz="1400" dirty="0"/>
          </a:p>
        </p:txBody>
      </p:sp>
      <p:sp>
        <p:nvSpPr>
          <p:cNvPr id="13" name="Text Placeholder 12">
            <a:extLst>
              <a:ext uri="{FF2B5EF4-FFF2-40B4-BE49-F238E27FC236}">
                <a16:creationId xmlns:a16="http://schemas.microsoft.com/office/drawing/2014/main" id="{19E74FF6-B498-533C-AE8C-F9C9F1BD1CE7}"/>
              </a:ext>
            </a:extLst>
          </p:cNvPr>
          <p:cNvSpPr>
            <a:spLocks noGrp="1"/>
          </p:cNvSpPr>
          <p:nvPr>
            <p:ph type="body" sz="quarter" idx="35"/>
          </p:nvPr>
        </p:nvSpPr>
        <p:spPr>
          <a:xfrm>
            <a:off x="8803409" y="457200"/>
            <a:ext cx="2468881" cy="1371600"/>
          </a:xfrm>
        </p:spPr>
        <p:txBody>
          <a:bodyPr/>
          <a:lstStyle/>
          <a:p>
            <a:r>
              <a:rPr lang="en-US" dirty="0"/>
              <a:t>Tip</a:t>
            </a:r>
          </a:p>
          <a:p>
            <a:endParaRPr lang="en-US" dirty="0"/>
          </a:p>
        </p:txBody>
      </p:sp>
      <p:sp>
        <p:nvSpPr>
          <p:cNvPr id="14" name="Slide Number Placeholder 13">
            <a:extLst>
              <a:ext uri="{FF2B5EF4-FFF2-40B4-BE49-F238E27FC236}">
                <a16:creationId xmlns:a16="http://schemas.microsoft.com/office/drawing/2014/main" id="{33A65291-062B-FCC8-CC97-984484064CD6}"/>
              </a:ext>
            </a:extLst>
          </p:cNvPr>
          <p:cNvSpPr>
            <a:spLocks noGrp="1"/>
          </p:cNvSpPr>
          <p:nvPr>
            <p:ph type="sldNum" sz="quarter" idx="4"/>
          </p:nvPr>
        </p:nvSpPr>
        <p:spPr>
          <a:xfrm>
            <a:off x="11274552" y="5989319"/>
            <a:ext cx="457200" cy="457200"/>
          </a:xfrm>
        </p:spPr>
        <p:txBody>
          <a:bodyPr/>
          <a:lstStyle/>
          <a:p>
            <a:fld id="{745CA84A-544F-4B6B-BC9A-925394EE73B5}" type="slidenum">
              <a:rPr lang="en-US"/>
              <a:pPr/>
              <a:t>15</a:t>
            </a:fld>
            <a:endParaRPr lang="en-US" dirty="0"/>
          </a:p>
        </p:txBody>
      </p:sp>
      <p:graphicFrame>
        <p:nvGraphicFramePr>
          <p:cNvPr id="7" name="Diagram 6">
            <a:extLst>
              <a:ext uri="{FF2B5EF4-FFF2-40B4-BE49-F238E27FC236}">
                <a16:creationId xmlns:a16="http://schemas.microsoft.com/office/drawing/2014/main" id="{148256B9-4A02-8EAC-A875-07B93CEEC1D3}"/>
              </a:ext>
            </a:extLst>
          </p:cNvPr>
          <p:cNvGraphicFramePr/>
          <p:nvPr>
            <p:extLst>
              <p:ext uri="{D42A27DB-BD31-4B8C-83A1-F6EECF244321}">
                <p14:modId xmlns:p14="http://schemas.microsoft.com/office/powerpoint/2010/main" val="1644691440"/>
              </p:ext>
            </p:extLst>
          </p:nvPr>
        </p:nvGraphicFramePr>
        <p:xfrm>
          <a:off x="-1438999" y="92478"/>
          <a:ext cx="11238272" cy="17264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1" name="Text Placeholder 40">
            <a:extLst>
              <a:ext uri="{FF2B5EF4-FFF2-40B4-BE49-F238E27FC236}">
                <a16:creationId xmlns:a16="http://schemas.microsoft.com/office/drawing/2014/main" id="{33A5F2E0-EB31-3306-5919-1E058DB827EB}"/>
              </a:ext>
            </a:extLst>
          </p:cNvPr>
          <p:cNvSpPr>
            <a:spLocks noGrp="1"/>
          </p:cNvSpPr>
          <p:nvPr>
            <p:ph type="body" sz="quarter" idx="36"/>
          </p:nvPr>
        </p:nvSpPr>
        <p:spPr>
          <a:xfrm>
            <a:off x="8856915" y="841444"/>
            <a:ext cx="2331194" cy="763993"/>
          </a:xfrm>
        </p:spPr>
        <p:txBody>
          <a:bodyPr/>
          <a:lstStyle/>
          <a:p>
            <a:r>
              <a:rPr lang="en-IN" sz="1400" dirty="0">
                <a:latin typeface="Times New Roman" panose="02020603050405020304" pitchFamily="18" charset="0"/>
                <a:cs typeface="Times New Roman" panose="02020603050405020304" pitchFamily="18" charset="0"/>
              </a:rPr>
              <a:t>Trends and Report is used to generate pdf report of the meals consumed.</a:t>
            </a:r>
          </a:p>
        </p:txBody>
      </p:sp>
      <p:sp>
        <p:nvSpPr>
          <p:cNvPr id="2" name="Rectangle 1">
            <a:extLst>
              <a:ext uri="{FF2B5EF4-FFF2-40B4-BE49-F238E27FC236}">
                <a16:creationId xmlns:a16="http://schemas.microsoft.com/office/drawing/2014/main" id="{49EF0716-3B9F-9A4F-B4FE-7FF91B76EFF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1" u="none" strike="noStrike" cap="none" normalizeH="0" baseline="0">
                <a:ln>
                  <a:noFill/>
                </a:ln>
                <a:solidFill>
                  <a:schemeClr val="tx1"/>
                </a:solidFill>
                <a:effectLst/>
                <a:latin typeface="Arial" panose="020B0604020202020204" pitchFamily="34" charset="0"/>
              </a:rPr>
              <a:t>"Track your calories and nutrients effortlessly,"</a:t>
            </a:r>
            <a:r>
              <a:rPr kumimoji="0" lang="en-US" altLang="en-US" sz="1800" b="0" i="0" u="none" strike="noStrike" cap="none" normalizeH="0" baseline="0">
                <a:ln>
                  <a:noFill/>
                </a:ln>
                <a:solidFill>
                  <a:schemeClr val="tx1"/>
                </a:solidFill>
                <a:effectLst/>
                <a:latin typeface="Arial" panose="020B0604020202020204" pitchFamily="34" charset="0"/>
              </a:rPr>
              <a:t> clearly conveys the platform's functionality.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5" name="Group 4">
            <a:extLst>
              <a:ext uri="{FF2B5EF4-FFF2-40B4-BE49-F238E27FC236}">
                <a16:creationId xmlns:a16="http://schemas.microsoft.com/office/drawing/2014/main" id="{AD2511E5-F116-4DFA-58C8-A9D79C1200C9}"/>
              </a:ext>
            </a:extLst>
          </p:cNvPr>
          <p:cNvGrpSpPr/>
          <p:nvPr/>
        </p:nvGrpSpPr>
        <p:grpSpPr>
          <a:xfrm>
            <a:off x="8160773" y="5456903"/>
            <a:ext cx="2802521" cy="1849939"/>
            <a:chOff x="8103473" y="5400797"/>
            <a:chExt cx="2859822" cy="1906045"/>
          </a:xfrm>
          <a:solidFill>
            <a:schemeClr val="accent5">
              <a:lumMod val="75000"/>
            </a:schemeClr>
          </a:solidFill>
        </p:grpSpPr>
        <p:sp>
          <p:nvSpPr>
            <p:cNvPr id="6" name="Hexagon 5">
              <a:extLst>
                <a:ext uri="{FF2B5EF4-FFF2-40B4-BE49-F238E27FC236}">
                  <a16:creationId xmlns:a16="http://schemas.microsoft.com/office/drawing/2014/main" id="{A021E802-B84E-551A-A2E1-4926E7986906}"/>
                </a:ext>
              </a:extLst>
            </p:cNvPr>
            <p:cNvSpPr/>
            <p:nvPr/>
          </p:nvSpPr>
          <p:spPr>
            <a:xfrm>
              <a:off x="9001131" y="5400797"/>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Hexagon 8">
              <a:extLst>
                <a:ext uri="{FF2B5EF4-FFF2-40B4-BE49-F238E27FC236}">
                  <a16:creationId xmlns:a16="http://schemas.microsoft.com/office/drawing/2014/main" id="{E5BD8330-FF17-560C-45CA-BF241DBE7EF6}"/>
                </a:ext>
              </a:extLst>
            </p:cNvPr>
            <p:cNvSpPr/>
            <p:nvPr/>
          </p:nvSpPr>
          <p:spPr>
            <a:xfrm>
              <a:off x="9902591" y="5896620"/>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Hexagon 9">
              <a:extLst>
                <a:ext uri="{FF2B5EF4-FFF2-40B4-BE49-F238E27FC236}">
                  <a16:creationId xmlns:a16="http://schemas.microsoft.com/office/drawing/2014/main" id="{7885A335-F999-9C2B-5A77-2B7EC49D4328}"/>
                </a:ext>
              </a:extLst>
            </p:cNvPr>
            <p:cNvSpPr/>
            <p:nvPr/>
          </p:nvSpPr>
          <p:spPr>
            <a:xfrm>
              <a:off x="8103473" y="5896620"/>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Hexagon 10">
              <a:extLst>
                <a:ext uri="{FF2B5EF4-FFF2-40B4-BE49-F238E27FC236}">
                  <a16:creationId xmlns:a16="http://schemas.microsoft.com/office/drawing/2014/main" id="{65F736A9-7602-2F95-C9C8-B953F7CFE9FB}"/>
                </a:ext>
              </a:extLst>
            </p:cNvPr>
            <p:cNvSpPr/>
            <p:nvPr/>
          </p:nvSpPr>
          <p:spPr>
            <a:xfrm>
              <a:off x="9001131" y="6392442"/>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4" name="Picture 3">
            <a:extLst>
              <a:ext uri="{FF2B5EF4-FFF2-40B4-BE49-F238E27FC236}">
                <a16:creationId xmlns:a16="http://schemas.microsoft.com/office/drawing/2014/main" id="{210BD6FF-BBFD-F365-9523-002FBB4C264E}"/>
              </a:ext>
            </a:extLst>
          </p:cNvPr>
          <p:cNvPicPr>
            <a:picLocks noChangeAspect="1"/>
          </p:cNvPicPr>
          <p:nvPr/>
        </p:nvPicPr>
        <p:blipFill>
          <a:blip r:embed="rId8"/>
          <a:stretch>
            <a:fillRect/>
          </a:stretch>
        </p:blipFill>
        <p:spPr>
          <a:xfrm>
            <a:off x="1561462" y="1879804"/>
            <a:ext cx="6443682" cy="4885718"/>
          </a:xfrm>
          <a:prstGeom prst="rect">
            <a:avLst/>
          </a:prstGeom>
        </p:spPr>
      </p:pic>
    </p:spTree>
    <p:extLst>
      <p:ext uri="{BB962C8B-B14F-4D97-AF65-F5344CB8AC3E}">
        <p14:creationId xmlns:p14="http://schemas.microsoft.com/office/powerpoint/2010/main" val="1121137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Diagram 16">
            <a:extLst>
              <a:ext uri="{FF2B5EF4-FFF2-40B4-BE49-F238E27FC236}">
                <a16:creationId xmlns:a16="http://schemas.microsoft.com/office/drawing/2014/main" id="{EC82D0A1-95B1-B6AD-F6B3-4D7800AEA9FD}"/>
              </a:ext>
            </a:extLst>
          </p:cNvPr>
          <p:cNvGraphicFramePr/>
          <p:nvPr>
            <p:extLst>
              <p:ext uri="{D42A27DB-BD31-4B8C-83A1-F6EECF244321}">
                <p14:modId xmlns:p14="http://schemas.microsoft.com/office/powerpoint/2010/main" val="1642180576"/>
              </p:ext>
            </p:extLst>
          </p:nvPr>
        </p:nvGraphicFramePr>
        <p:xfrm>
          <a:off x="-665729" y="110895"/>
          <a:ext cx="11238272" cy="17264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9F6AF2E7-9C31-0879-C865-A1430D1CD76B}"/>
              </a:ext>
            </a:extLst>
          </p:cNvPr>
          <p:cNvPicPr>
            <a:picLocks noChangeAspect="1"/>
          </p:cNvPicPr>
          <p:nvPr/>
        </p:nvPicPr>
        <p:blipFill>
          <a:blip r:embed="rId7"/>
          <a:stretch>
            <a:fillRect/>
          </a:stretch>
        </p:blipFill>
        <p:spPr>
          <a:xfrm>
            <a:off x="250722" y="1995948"/>
            <a:ext cx="11690555" cy="4751157"/>
          </a:xfrm>
          <a:prstGeom prst="rect">
            <a:avLst/>
          </a:prstGeom>
        </p:spPr>
      </p:pic>
    </p:spTree>
    <p:extLst>
      <p:ext uri="{BB962C8B-B14F-4D97-AF65-F5344CB8AC3E}">
        <p14:creationId xmlns:p14="http://schemas.microsoft.com/office/powerpoint/2010/main" val="41752198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2EAAC0C-7B65-4A43-8F5D-BB4478F62A06}"/>
              </a:ext>
            </a:extLst>
          </p:cNvPr>
          <p:cNvPicPr>
            <a:picLocks noChangeAspect="1"/>
          </p:cNvPicPr>
          <p:nvPr/>
        </p:nvPicPr>
        <p:blipFill>
          <a:blip r:embed="rId2">
            <a:extLst>
              <a:ext uri="{28A0092B-C50C-407E-A947-70E740481C1C}">
                <a14:useLocalDpi xmlns:a14="http://schemas.microsoft.com/office/drawing/2010/main" val="0"/>
              </a:ext>
            </a:extLst>
          </a:blip>
          <a:srcRect l="15967" t="5528" r="13979" b="8340"/>
          <a:stretch/>
        </p:blipFill>
        <p:spPr>
          <a:xfrm>
            <a:off x="266218" y="916408"/>
            <a:ext cx="4974376" cy="53625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42258E00-5D84-A800-4CBF-552A83B2C935}"/>
              </a:ext>
            </a:extLst>
          </p:cNvPr>
          <p:cNvPicPr>
            <a:picLocks noChangeAspect="1"/>
          </p:cNvPicPr>
          <p:nvPr/>
        </p:nvPicPr>
        <p:blipFill>
          <a:blip r:embed="rId3"/>
          <a:stretch>
            <a:fillRect/>
          </a:stretch>
        </p:blipFill>
        <p:spPr>
          <a:xfrm>
            <a:off x="5515896" y="916407"/>
            <a:ext cx="6409885" cy="53625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0658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9974E51A-965F-9F00-56C7-7C35A3B17FB0}"/>
              </a:ext>
            </a:extLst>
          </p:cNvPr>
          <p:cNvPicPr>
            <a:picLocks noChangeAspect="1"/>
          </p:cNvPicPr>
          <p:nvPr/>
        </p:nvPicPr>
        <p:blipFill>
          <a:blip r:embed="rId2">
            <a:extLst>
              <a:ext uri="{28A0092B-C50C-407E-A947-70E740481C1C}">
                <a14:useLocalDpi xmlns:a14="http://schemas.microsoft.com/office/drawing/2010/main" val="0"/>
              </a:ext>
            </a:extLst>
          </a:blip>
          <a:srcRect l="4288" t="5837" r="8220" b="5569"/>
          <a:stretch/>
        </p:blipFill>
        <p:spPr>
          <a:xfrm>
            <a:off x="102247" y="314633"/>
            <a:ext cx="6151070" cy="49751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7" name="Picture 26">
            <a:extLst>
              <a:ext uri="{FF2B5EF4-FFF2-40B4-BE49-F238E27FC236}">
                <a16:creationId xmlns:a16="http://schemas.microsoft.com/office/drawing/2014/main" id="{7E3605D8-04E8-DA3C-B0FA-4428DBEF5754}"/>
              </a:ext>
            </a:extLst>
          </p:cNvPr>
          <p:cNvPicPr>
            <a:picLocks noChangeAspect="1"/>
          </p:cNvPicPr>
          <p:nvPr/>
        </p:nvPicPr>
        <p:blipFill>
          <a:blip r:embed="rId3">
            <a:extLst>
              <a:ext uri="{28A0092B-C50C-407E-A947-70E740481C1C}">
                <a14:useLocalDpi xmlns:a14="http://schemas.microsoft.com/office/drawing/2010/main" val="0"/>
              </a:ext>
            </a:extLst>
          </a:blip>
          <a:srcRect l="3816" t="5887" r="6339" b="3426"/>
          <a:stretch/>
        </p:blipFill>
        <p:spPr>
          <a:xfrm>
            <a:off x="6494642" y="216310"/>
            <a:ext cx="5521123" cy="51914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23768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1A46037C-F574-5B86-5005-48B77ED4D4F9}"/>
              </a:ext>
            </a:extLst>
          </p:cNvPr>
          <p:cNvPicPr>
            <a:picLocks noChangeAspect="1"/>
          </p:cNvPicPr>
          <p:nvPr/>
        </p:nvPicPr>
        <p:blipFill>
          <a:blip r:embed="rId2">
            <a:extLst>
              <a:ext uri="{28A0092B-C50C-407E-A947-70E740481C1C}">
                <a14:useLocalDpi xmlns:a14="http://schemas.microsoft.com/office/drawing/2010/main" val="0"/>
              </a:ext>
            </a:extLst>
          </a:blip>
          <a:srcRect l="4238" t="3713"/>
          <a:stretch/>
        </p:blipFill>
        <p:spPr>
          <a:xfrm>
            <a:off x="319983" y="1248697"/>
            <a:ext cx="5201264" cy="46604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5" name="Picture 24">
            <a:extLst>
              <a:ext uri="{FF2B5EF4-FFF2-40B4-BE49-F238E27FC236}">
                <a16:creationId xmlns:a16="http://schemas.microsoft.com/office/drawing/2014/main" id="{479CBEAC-9E91-41D3-956C-7DBFB3E33E67}"/>
              </a:ext>
            </a:extLst>
          </p:cNvPr>
          <p:cNvPicPr>
            <a:picLocks noChangeAspect="1"/>
          </p:cNvPicPr>
          <p:nvPr/>
        </p:nvPicPr>
        <p:blipFill>
          <a:blip r:embed="rId3">
            <a:extLst>
              <a:ext uri="{28A0092B-C50C-407E-A947-70E740481C1C}">
                <a14:useLocalDpi xmlns:a14="http://schemas.microsoft.com/office/drawing/2010/main" val="0"/>
              </a:ext>
            </a:extLst>
          </a:blip>
          <a:srcRect l="16651" t="5972" r="13019" b="12614"/>
          <a:stretch/>
        </p:blipFill>
        <p:spPr>
          <a:xfrm>
            <a:off x="6184490" y="1170039"/>
            <a:ext cx="5102942" cy="47391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71013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6A2E3989-0578-9BDA-F163-7557D0D6304C}"/>
              </a:ext>
            </a:extLst>
          </p:cNvPr>
          <p:cNvGraphicFramePr/>
          <p:nvPr>
            <p:extLst>
              <p:ext uri="{D42A27DB-BD31-4B8C-83A1-F6EECF244321}">
                <p14:modId xmlns:p14="http://schemas.microsoft.com/office/powerpoint/2010/main" val="1742241091"/>
              </p:ext>
            </p:extLst>
          </p:nvPr>
        </p:nvGraphicFramePr>
        <p:xfrm>
          <a:off x="4061559" y="411481"/>
          <a:ext cx="7537405" cy="1683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6" name="Diagram 25">
            <a:extLst>
              <a:ext uri="{FF2B5EF4-FFF2-40B4-BE49-F238E27FC236}">
                <a16:creationId xmlns:a16="http://schemas.microsoft.com/office/drawing/2014/main" id="{C446A406-76F0-B235-23A9-675C32F5559C}"/>
              </a:ext>
            </a:extLst>
          </p:cNvPr>
          <p:cNvGraphicFramePr/>
          <p:nvPr>
            <p:extLst>
              <p:ext uri="{D42A27DB-BD31-4B8C-83A1-F6EECF244321}">
                <p14:modId xmlns:p14="http://schemas.microsoft.com/office/powerpoint/2010/main" val="1511518640"/>
              </p:ext>
            </p:extLst>
          </p:nvPr>
        </p:nvGraphicFramePr>
        <p:xfrm>
          <a:off x="4239021" y="2290384"/>
          <a:ext cx="7633634" cy="341614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5" name="Picture Placeholder 64" descr="Avocado and egg on toast">
            <a:extLst>
              <a:ext uri="{FF2B5EF4-FFF2-40B4-BE49-F238E27FC236}">
                <a16:creationId xmlns:a16="http://schemas.microsoft.com/office/drawing/2014/main" id="{0D32CEB2-770F-E962-99F3-CAF2B4D5BAE7}"/>
              </a:ext>
              <a:ext uri="{C183D7F6-B498-43B3-948B-1728B52AA6E4}">
                <adec:decorative xmlns:adec="http://schemas.microsoft.com/office/drawing/2017/decorative" val="0"/>
              </a:ext>
            </a:extLst>
          </p:cNvPr>
          <p:cNvPicPr>
            <a:picLocks noGrp="1" noChangeAspect="1"/>
          </p:cNvPicPr>
          <p:nvPr>
            <p:ph type="pic" sz="quarter" idx="10"/>
          </p:nvPr>
        </p:nvPicPr>
        <p:blipFill>
          <a:blip r:embed="rId12"/>
          <a:srcRect l="20" r="15616"/>
          <a:stretch/>
        </p:blipFill>
        <p:spPr>
          <a:xfrm>
            <a:off x="0" y="0"/>
            <a:ext cx="3372465" cy="6858000"/>
          </a:xfrm>
        </p:spPr>
      </p:pic>
      <p:sp>
        <p:nvSpPr>
          <p:cNvPr id="11" name="Text Placeholder 10">
            <a:extLst>
              <a:ext uri="{FF2B5EF4-FFF2-40B4-BE49-F238E27FC236}">
                <a16:creationId xmlns:a16="http://schemas.microsoft.com/office/drawing/2014/main" id="{0305683C-6CEE-6375-0D41-7E8647D67187}"/>
              </a:ext>
            </a:extLst>
          </p:cNvPr>
          <p:cNvSpPr>
            <a:spLocks noGrp="1"/>
          </p:cNvSpPr>
          <p:nvPr>
            <p:ph type="body" sz="quarter" idx="16"/>
          </p:nvPr>
        </p:nvSpPr>
        <p:spPr>
          <a:xfrm>
            <a:off x="4275249" y="5706526"/>
            <a:ext cx="3172397" cy="1094506"/>
          </a:xfrm>
        </p:spPr>
        <p:txBody>
          <a:bodyPr/>
          <a:lstStyle/>
          <a:p>
            <a:r>
              <a:rPr lang="en-US" dirty="0"/>
              <a:t>tip</a:t>
            </a:r>
          </a:p>
        </p:txBody>
      </p:sp>
      <p:graphicFrame>
        <p:nvGraphicFramePr>
          <p:cNvPr id="39" name="Diagram 38">
            <a:extLst>
              <a:ext uri="{FF2B5EF4-FFF2-40B4-BE49-F238E27FC236}">
                <a16:creationId xmlns:a16="http://schemas.microsoft.com/office/drawing/2014/main" id="{B6F601CD-F906-34BD-2F21-072F13460705}"/>
              </a:ext>
            </a:extLst>
          </p:cNvPr>
          <p:cNvGraphicFramePr/>
          <p:nvPr>
            <p:extLst>
              <p:ext uri="{D42A27DB-BD31-4B8C-83A1-F6EECF244321}">
                <p14:modId xmlns:p14="http://schemas.microsoft.com/office/powerpoint/2010/main" val="2996486267"/>
              </p:ext>
            </p:extLst>
          </p:nvPr>
        </p:nvGraphicFramePr>
        <p:xfrm>
          <a:off x="4408299" y="5887499"/>
          <a:ext cx="2906295" cy="913533"/>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4" name="Slide Number Placeholder 3">
            <a:extLst>
              <a:ext uri="{FF2B5EF4-FFF2-40B4-BE49-F238E27FC236}">
                <a16:creationId xmlns:a16="http://schemas.microsoft.com/office/drawing/2014/main" id="{C03EDA80-6968-DCB5-8E1C-5C8EED087514}"/>
              </a:ext>
            </a:extLst>
          </p:cNvPr>
          <p:cNvSpPr>
            <a:spLocks noGrp="1"/>
          </p:cNvSpPr>
          <p:nvPr>
            <p:ph type="sldNum" sz="quarter" idx="4"/>
          </p:nvPr>
        </p:nvSpPr>
        <p:spPr>
          <a:xfrm>
            <a:off x="11274552" y="6061039"/>
            <a:ext cx="457200" cy="385480"/>
          </a:xfrm>
        </p:spPr>
        <p:txBody>
          <a:bodyPr/>
          <a:lstStyle/>
          <a:p>
            <a:r>
              <a:rPr lang="en-US" dirty="0"/>
              <a:t>1</a:t>
            </a:r>
          </a:p>
        </p:txBody>
      </p:sp>
    </p:spTree>
    <p:extLst>
      <p:ext uri="{BB962C8B-B14F-4D97-AF65-F5344CB8AC3E}">
        <p14:creationId xmlns:p14="http://schemas.microsoft.com/office/powerpoint/2010/main" val="35503777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Diagram 26">
            <a:extLst>
              <a:ext uri="{FF2B5EF4-FFF2-40B4-BE49-F238E27FC236}">
                <a16:creationId xmlns:a16="http://schemas.microsoft.com/office/drawing/2014/main" id="{0BD3B79C-4AB7-9CF7-D489-EB88F1FB0186}"/>
              </a:ext>
            </a:extLst>
          </p:cNvPr>
          <p:cNvGraphicFramePr/>
          <p:nvPr>
            <p:extLst>
              <p:ext uri="{D42A27DB-BD31-4B8C-83A1-F6EECF244321}">
                <p14:modId xmlns:p14="http://schemas.microsoft.com/office/powerpoint/2010/main" val="3048091513"/>
              </p:ext>
            </p:extLst>
          </p:nvPr>
        </p:nvGraphicFramePr>
        <p:xfrm>
          <a:off x="467710" y="170222"/>
          <a:ext cx="11256579" cy="16001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D515D54E-94C8-3EB1-A82F-A344CFAC9A76}"/>
              </a:ext>
            </a:extLst>
          </p:cNvPr>
          <p:cNvSpPr txBox="1"/>
          <p:nvPr/>
        </p:nvSpPr>
        <p:spPr>
          <a:xfrm>
            <a:off x="1229033" y="2251587"/>
            <a:ext cx="72606256" cy="369332"/>
          </a:xfrm>
          <a:prstGeom prst="rect">
            <a:avLst/>
          </a:prstGeom>
          <a:noFill/>
        </p:spPr>
        <p:txBody>
          <a:bodyPr wrap="square" rtlCol="0">
            <a:spAutoFit/>
          </a:bodyPr>
          <a:lstStyle/>
          <a:p>
            <a:endParaRPr lang="en-IN" dirty="0"/>
          </a:p>
        </p:txBody>
      </p:sp>
      <p:sp>
        <p:nvSpPr>
          <p:cNvPr id="10" name="TextBox 9">
            <a:extLst>
              <a:ext uri="{FF2B5EF4-FFF2-40B4-BE49-F238E27FC236}">
                <a16:creationId xmlns:a16="http://schemas.microsoft.com/office/drawing/2014/main" id="{43817EF8-F35C-7BCE-89BD-3561D56AF648}"/>
              </a:ext>
            </a:extLst>
          </p:cNvPr>
          <p:cNvSpPr txBox="1"/>
          <p:nvPr/>
        </p:nvSpPr>
        <p:spPr>
          <a:xfrm>
            <a:off x="-3984386" y="2403987"/>
            <a:ext cx="72606256" cy="369332"/>
          </a:xfrm>
          <a:prstGeom prst="rect">
            <a:avLst/>
          </a:prstGeom>
          <a:noFill/>
        </p:spPr>
        <p:txBody>
          <a:bodyPr wrap="square" rtlCol="0">
            <a:spAutoFit/>
          </a:bodyPr>
          <a:lstStyle/>
          <a:p>
            <a:endParaRPr lang="en-IN" dirty="0"/>
          </a:p>
        </p:txBody>
      </p:sp>
      <p:graphicFrame>
        <p:nvGraphicFramePr>
          <p:cNvPr id="28" name="Diagram 27">
            <a:extLst>
              <a:ext uri="{FF2B5EF4-FFF2-40B4-BE49-F238E27FC236}">
                <a16:creationId xmlns:a16="http://schemas.microsoft.com/office/drawing/2014/main" id="{392E61BF-51B2-FD7B-1AFC-CAC18D90512D}"/>
              </a:ext>
            </a:extLst>
          </p:cNvPr>
          <p:cNvGraphicFramePr/>
          <p:nvPr>
            <p:extLst>
              <p:ext uri="{D42A27DB-BD31-4B8C-83A1-F6EECF244321}">
                <p14:modId xmlns:p14="http://schemas.microsoft.com/office/powerpoint/2010/main" val="495401044"/>
              </p:ext>
            </p:extLst>
          </p:nvPr>
        </p:nvGraphicFramePr>
        <p:xfrm>
          <a:off x="381965" y="2130301"/>
          <a:ext cx="10915954" cy="408530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12" name="Group 11">
            <a:extLst>
              <a:ext uri="{FF2B5EF4-FFF2-40B4-BE49-F238E27FC236}">
                <a16:creationId xmlns:a16="http://schemas.microsoft.com/office/drawing/2014/main" id="{7FAE647B-64B5-ADD8-DBDE-162D4254B04D}"/>
              </a:ext>
            </a:extLst>
          </p:cNvPr>
          <p:cNvGrpSpPr/>
          <p:nvPr/>
        </p:nvGrpSpPr>
        <p:grpSpPr>
          <a:xfrm>
            <a:off x="156761" y="26703"/>
            <a:ext cx="2802521" cy="1849939"/>
            <a:chOff x="8103473" y="5400797"/>
            <a:chExt cx="2859822" cy="1906045"/>
          </a:xfrm>
          <a:solidFill>
            <a:schemeClr val="accent5">
              <a:lumMod val="75000"/>
            </a:schemeClr>
          </a:solidFill>
        </p:grpSpPr>
        <p:sp>
          <p:nvSpPr>
            <p:cNvPr id="13" name="Hexagon 12">
              <a:extLst>
                <a:ext uri="{FF2B5EF4-FFF2-40B4-BE49-F238E27FC236}">
                  <a16:creationId xmlns:a16="http://schemas.microsoft.com/office/drawing/2014/main" id="{2E8D19E6-6E09-8169-67F5-5CFC88ADB03A}"/>
                </a:ext>
              </a:extLst>
            </p:cNvPr>
            <p:cNvSpPr/>
            <p:nvPr/>
          </p:nvSpPr>
          <p:spPr>
            <a:xfrm>
              <a:off x="9001131" y="5400797"/>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Hexagon 13">
              <a:extLst>
                <a:ext uri="{FF2B5EF4-FFF2-40B4-BE49-F238E27FC236}">
                  <a16:creationId xmlns:a16="http://schemas.microsoft.com/office/drawing/2014/main" id="{12C48BD8-2B77-8160-F74C-11FA7269B059}"/>
                </a:ext>
              </a:extLst>
            </p:cNvPr>
            <p:cNvSpPr/>
            <p:nvPr/>
          </p:nvSpPr>
          <p:spPr>
            <a:xfrm>
              <a:off x="9902591" y="5896620"/>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Hexagon 14">
              <a:extLst>
                <a:ext uri="{FF2B5EF4-FFF2-40B4-BE49-F238E27FC236}">
                  <a16:creationId xmlns:a16="http://schemas.microsoft.com/office/drawing/2014/main" id="{CE48BCDD-F364-7BEF-DCAD-E5EF1BDBD45C}"/>
                </a:ext>
              </a:extLst>
            </p:cNvPr>
            <p:cNvSpPr/>
            <p:nvPr/>
          </p:nvSpPr>
          <p:spPr>
            <a:xfrm>
              <a:off x="8103473" y="5896620"/>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Hexagon 15">
              <a:extLst>
                <a:ext uri="{FF2B5EF4-FFF2-40B4-BE49-F238E27FC236}">
                  <a16:creationId xmlns:a16="http://schemas.microsoft.com/office/drawing/2014/main" id="{310CE341-3F8D-EFBF-DA74-1F2E7B91DBD1}"/>
                </a:ext>
              </a:extLst>
            </p:cNvPr>
            <p:cNvSpPr/>
            <p:nvPr/>
          </p:nvSpPr>
          <p:spPr>
            <a:xfrm>
              <a:off x="9001131" y="6392442"/>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7" name="Group 16">
            <a:extLst>
              <a:ext uri="{FF2B5EF4-FFF2-40B4-BE49-F238E27FC236}">
                <a16:creationId xmlns:a16="http://schemas.microsoft.com/office/drawing/2014/main" id="{F2D9EA43-CAF5-7425-C1CC-057518C32DBF}"/>
              </a:ext>
            </a:extLst>
          </p:cNvPr>
          <p:cNvGrpSpPr/>
          <p:nvPr/>
        </p:nvGrpSpPr>
        <p:grpSpPr>
          <a:xfrm>
            <a:off x="9133047" y="-10782"/>
            <a:ext cx="2802521" cy="1849939"/>
            <a:chOff x="8103473" y="5400797"/>
            <a:chExt cx="2859822" cy="1906045"/>
          </a:xfrm>
          <a:solidFill>
            <a:schemeClr val="accent5">
              <a:lumMod val="75000"/>
            </a:schemeClr>
          </a:solidFill>
        </p:grpSpPr>
        <p:sp>
          <p:nvSpPr>
            <p:cNvPr id="18" name="Hexagon 17">
              <a:extLst>
                <a:ext uri="{FF2B5EF4-FFF2-40B4-BE49-F238E27FC236}">
                  <a16:creationId xmlns:a16="http://schemas.microsoft.com/office/drawing/2014/main" id="{AEF431E6-0AF7-200A-57E3-5A29282510FD}"/>
                </a:ext>
              </a:extLst>
            </p:cNvPr>
            <p:cNvSpPr/>
            <p:nvPr/>
          </p:nvSpPr>
          <p:spPr>
            <a:xfrm>
              <a:off x="9001131" y="5400797"/>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Hexagon 18">
              <a:extLst>
                <a:ext uri="{FF2B5EF4-FFF2-40B4-BE49-F238E27FC236}">
                  <a16:creationId xmlns:a16="http://schemas.microsoft.com/office/drawing/2014/main" id="{B809882B-E32C-2715-5D82-FA6DA184A6D8}"/>
                </a:ext>
              </a:extLst>
            </p:cNvPr>
            <p:cNvSpPr/>
            <p:nvPr/>
          </p:nvSpPr>
          <p:spPr>
            <a:xfrm>
              <a:off x="9902591" y="5896620"/>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Hexagon 19">
              <a:extLst>
                <a:ext uri="{FF2B5EF4-FFF2-40B4-BE49-F238E27FC236}">
                  <a16:creationId xmlns:a16="http://schemas.microsoft.com/office/drawing/2014/main" id="{5DE42E90-8589-8459-A257-CE835CD6DD26}"/>
                </a:ext>
              </a:extLst>
            </p:cNvPr>
            <p:cNvSpPr/>
            <p:nvPr/>
          </p:nvSpPr>
          <p:spPr>
            <a:xfrm>
              <a:off x="8103473" y="5896620"/>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Hexagon 20">
              <a:extLst>
                <a:ext uri="{FF2B5EF4-FFF2-40B4-BE49-F238E27FC236}">
                  <a16:creationId xmlns:a16="http://schemas.microsoft.com/office/drawing/2014/main" id="{BCFAB668-6FC3-94DD-F0BC-D01071E42705}"/>
                </a:ext>
              </a:extLst>
            </p:cNvPr>
            <p:cNvSpPr/>
            <p:nvPr/>
          </p:nvSpPr>
          <p:spPr>
            <a:xfrm>
              <a:off x="9001131" y="6392442"/>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2" name="Group 21">
            <a:extLst>
              <a:ext uri="{FF2B5EF4-FFF2-40B4-BE49-F238E27FC236}">
                <a16:creationId xmlns:a16="http://schemas.microsoft.com/office/drawing/2014/main" id="{C2DBC054-F0B9-2467-01A2-CFEFDF54A6EC}"/>
              </a:ext>
            </a:extLst>
          </p:cNvPr>
          <p:cNvGrpSpPr/>
          <p:nvPr/>
        </p:nvGrpSpPr>
        <p:grpSpPr>
          <a:xfrm>
            <a:off x="8249649" y="6122665"/>
            <a:ext cx="2802521" cy="1849939"/>
            <a:chOff x="8103473" y="5400797"/>
            <a:chExt cx="2859822" cy="1906045"/>
          </a:xfrm>
          <a:solidFill>
            <a:schemeClr val="accent5">
              <a:lumMod val="75000"/>
            </a:schemeClr>
          </a:solidFill>
        </p:grpSpPr>
        <p:sp>
          <p:nvSpPr>
            <p:cNvPr id="23" name="Hexagon 22">
              <a:extLst>
                <a:ext uri="{FF2B5EF4-FFF2-40B4-BE49-F238E27FC236}">
                  <a16:creationId xmlns:a16="http://schemas.microsoft.com/office/drawing/2014/main" id="{071789B1-B0AA-B592-9CCE-72581B0631F5}"/>
                </a:ext>
              </a:extLst>
            </p:cNvPr>
            <p:cNvSpPr/>
            <p:nvPr/>
          </p:nvSpPr>
          <p:spPr>
            <a:xfrm>
              <a:off x="9001131" y="5400797"/>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Hexagon 23">
              <a:extLst>
                <a:ext uri="{FF2B5EF4-FFF2-40B4-BE49-F238E27FC236}">
                  <a16:creationId xmlns:a16="http://schemas.microsoft.com/office/drawing/2014/main" id="{DDB101A7-E6FA-B8AA-0964-15745DB3E580}"/>
                </a:ext>
              </a:extLst>
            </p:cNvPr>
            <p:cNvSpPr/>
            <p:nvPr/>
          </p:nvSpPr>
          <p:spPr>
            <a:xfrm>
              <a:off x="9902591" y="5896620"/>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Hexagon 24">
              <a:extLst>
                <a:ext uri="{FF2B5EF4-FFF2-40B4-BE49-F238E27FC236}">
                  <a16:creationId xmlns:a16="http://schemas.microsoft.com/office/drawing/2014/main" id="{DB7308BD-3802-0624-1CDE-C3A84F182B0E}"/>
                </a:ext>
              </a:extLst>
            </p:cNvPr>
            <p:cNvSpPr/>
            <p:nvPr/>
          </p:nvSpPr>
          <p:spPr>
            <a:xfrm>
              <a:off x="8103473" y="5896620"/>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Hexagon 25">
              <a:extLst>
                <a:ext uri="{FF2B5EF4-FFF2-40B4-BE49-F238E27FC236}">
                  <a16:creationId xmlns:a16="http://schemas.microsoft.com/office/drawing/2014/main" id="{1A4E5826-FE40-6198-D48F-E1D63D809E6D}"/>
                </a:ext>
              </a:extLst>
            </p:cNvPr>
            <p:cNvSpPr/>
            <p:nvPr/>
          </p:nvSpPr>
          <p:spPr>
            <a:xfrm>
              <a:off x="9001131" y="6392442"/>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9" name="Slide Number Placeholder 11">
            <a:extLst>
              <a:ext uri="{FF2B5EF4-FFF2-40B4-BE49-F238E27FC236}">
                <a16:creationId xmlns:a16="http://schemas.microsoft.com/office/drawing/2014/main" id="{16C79DD5-E0F2-EEEE-7FD8-00AA4FCA1895}"/>
              </a:ext>
            </a:extLst>
          </p:cNvPr>
          <p:cNvSpPr txBox="1">
            <a:spLocks/>
          </p:cNvSpPr>
          <p:nvPr/>
        </p:nvSpPr>
        <p:spPr>
          <a:xfrm>
            <a:off x="11331192" y="6330207"/>
            <a:ext cx="457200" cy="36844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981272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583A98-3260-9DFF-5A18-74A49AAC1B5F}"/>
              </a:ext>
            </a:extLst>
          </p:cNvPr>
          <p:cNvSpPr>
            <a:spLocks noGrp="1"/>
          </p:cNvSpPr>
          <p:nvPr>
            <p:ph type="title"/>
          </p:nvPr>
        </p:nvSpPr>
        <p:spPr>
          <a:xfrm>
            <a:off x="535858" y="319548"/>
            <a:ext cx="5212080" cy="777240"/>
          </a:xfrm>
        </p:spPr>
        <p:txBody>
          <a:bodyPr/>
          <a:lstStyle/>
          <a:p>
            <a:r>
              <a:rPr lang="en-US" sz="5400" dirty="0">
                <a:latin typeface="Times New Roman" panose="02020603050405020304" pitchFamily="18" charset="0"/>
                <a:cs typeface="Times New Roman" panose="02020603050405020304" pitchFamily="18" charset="0"/>
              </a:rPr>
              <a:t>Team members</a:t>
            </a:r>
          </a:p>
        </p:txBody>
      </p:sp>
      <p:pic>
        <p:nvPicPr>
          <p:cNvPr id="16" name="Picture Placeholder 17" descr="A bowl of cereal with fruit and yogurt">
            <a:extLst>
              <a:ext uri="{FF2B5EF4-FFF2-40B4-BE49-F238E27FC236}">
                <a16:creationId xmlns:a16="http://schemas.microsoft.com/office/drawing/2014/main" id="{41750AD8-99F3-CB38-79DB-D3A7DD250FAD}"/>
              </a:ext>
            </a:extLst>
          </p:cNvPr>
          <p:cNvPicPr>
            <a:picLocks noGrp="1" noChangeAspect="1"/>
          </p:cNvPicPr>
          <p:nvPr>
            <p:ph type="pic" sz="quarter" idx="10"/>
          </p:nvPr>
        </p:nvPicPr>
        <p:blipFill>
          <a:blip r:embed="rId2"/>
          <a:srcRect t="14" r="10458" b="14"/>
          <a:stretch/>
        </p:blipFill>
        <p:spPr>
          <a:xfrm>
            <a:off x="0" y="1005840"/>
            <a:ext cx="5840534" cy="5852160"/>
          </a:xfrm>
        </p:spPr>
      </p:pic>
      <p:sp>
        <p:nvSpPr>
          <p:cNvPr id="15" name="Text Placeholder 14">
            <a:extLst>
              <a:ext uri="{FF2B5EF4-FFF2-40B4-BE49-F238E27FC236}">
                <a16:creationId xmlns:a16="http://schemas.microsoft.com/office/drawing/2014/main" id="{6C3FE30E-1E84-A8FD-7F5F-8282DEB9DE94}"/>
              </a:ext>
            </a:extLst>
          </p:cNvPr>
          <p:cNvSpPr>
            <a:spLocks noGrp="1"/>
          </p:cNvSpPr>
          <p:nvPr>
            <p:ph type="body" sz="half" idx="12"/>
          </p:nvPr>
        </p:nvSpPr>
        <p:spPr>
          <a:xfrm>
            <a:off x="6768004" y="1005840"/>
            <a:ext cx="7515280" cy="4699322"/>
          </a:xfrm>
        </p:spPr>
        <p:txBody>
          <a:bodyPr/>
          <a:lstStyle/>
          <a:p>
            <a:pPr marL="514350" indent="-514350">
              <a:buFont typeface="+mj-lt"/>
              <a:buAutoNum type="arabicPeriod"/>
            </a:pPr>
            <a:r>
              <a:rPr lang="en-IN" sz="2800" b="1" dirty="0">
                <a:latin typeface="Times New Roman" panose="02020603050405020304" pitchFamily="18" charset="0"/>
                <a:cs typeface="Times New Roman" panose="02020603050405020304" pitchFamily="18" charset="0"/>
              </a:rPr>
              <a:t>Rajnish Kumar</a:t>
            </a:r>
          </a:p>
          <a:p>
            <a:pPr marL="514350" indent="-514350">
              <a:buFont typeface="+mj-lt"/>
              <a:buAutoNum type="arabicPeriod"/>
            </a:pPr>
            <a:endParaRPr lang="en-IN" sz="2800" b="1"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IN" sz="2800" b="1" dirty="0" err="1">
                <a:latin typeface="Times New Roman" panose="02020603050405020304" pitchFamily="18" charset="0"/>
                <a:cs typeface="Times New Roman" panose="02020603050405020304" pitchFamily="18" charset="0"/>
              </a:rPr>
              <a:t>Anagha</a:t>
            </a:r>
            <a:r>
              <a:rPr lang="en-IN" sz="2800" b="1" dirty="0">
                <a:latin typeface="Times New Roman" panose="02020603050405020304" pitchFamily="18" charset="0"/>
                <a:cs typeface="Times New Roman" panose="02020603050405020304" pitchFamily="18" charset="0"/>
              </a:rPr>
              <a:t> Anil</a:t>
            </a:r>
          </a:p>
          <a:p>
            <a:pPr marL="514350" indent="-514350">
              <a:buFont typeface="+mj-lt"/>
              <a:buAutoNum type="arabicPeriod"/>
            </a:pPr>
            <a:endParaRPr lang="en-IN" sz="2800" b="1"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IN" sz="2800" b="1" dirty="0">
                <a:latin typeface="Times New Roman" panose="02020603050405020304" pitchFamily="18" charset="0"/>
                <a:cs typeface="Times New Roman" panose="02020603050405020304" pitchFamily="18" charset="0"/>
              </a:rPr>
              <a:t>Eruva Akhil </a:t>
            </a:r>
          </a:p>
          <a:p>
            <a:pPr marL="514350" indent="-514350">
              <a:buFont typeface="+mj-lt"/>
              <a:buAutoNum type="arabicPeriod"/>
            </a:pPr>
            <a:endParaRPr lang="en-IN" sz="2800" b="1"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IN" sz="2800" b="1" dirty="0">
                <a:latin typeface="Times New Roman" panose="02020603050405020304" pitchFamily="18" charset="0"/>
                <a:cs typeface="Times New Roman" panose="02020603050405020304" pitchFamily="18" charset="0"/>
              </a:rPr>
              <a:t>Chandrakanth B S</a:t>
            </a:r>
          </a:p>
          <a:p>
            <a:pPr marL="514350" indent="-514350">
              <a:buFont typeface="+mj-lt"/>
              <a:buAutoNum type="arabicPeriod"/>
            </a:pPr>
            <a:endParaRPr lang="en-IN" sz="2800" b="1"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IN" sz="2800" b="1" dirty="0">
                <a:latin typeface="Times New Roman" panose="02020603050405020304" pitchFamily="18" charset="0"/>
                <a:cs typeface="Times New Roman" panose="02020603050405020304" pitchFamily="18" charset="0"/>
              </a:rPr>
              <a:t>Souradipta Saha</a:t>
            </a:r>
          </a:p>
          <a:p>
            <a:pPr marL="514350" indent="-514350">
              <a:buFont typeface="+mj-lt"/>
              <a:buAutoNum type="arabicPeriod"/>
            </a:pPr>
            <a:endParaRPr lang="en-IN" sz="2800" b="1"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IN" sz="2800" b="1" dirty="0">
                <a:latin typeface="Times New Roman" panose="02020603050405020304" pitchFamily="18" charset="0"/>
                <a:cs typeface="Times New Roman" panose="02020603050405020304" pitchFamily="18" charset="0"/>
              </a:rPr>
              <a:t>Sunil</a:t>
            </a:r>
          </a:p>
          <a:p>
            <a:pPr marL="0" indent="0">
              <a:buNone/>
            </a:pPr>
            <a:endParaRPr lang="en-IN" sz="2800" b="1" dirty="0">
              <a:latin typeface="Times New Roman" panose="02020603050405020304" pitchFamily="18" charset="0"/>
              <a:cs typeface="Times New Roman" panose="02020603050405020304" pitchFamily="18" charset="0"/>
            </a:endParaRPr>
          </a:p>
          <a:p>
            <a:pPr marL="0" indent="0">
              <a:buNone/>
            </a:pPr>
            <a:endParaRPr lang="en-IN" sz="2800" b="1"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FEE2966F-F821-28C7-22D4-3FBB0D9E11DF}"/>
              </a:ext>
            </a:extLst>
          </p:cNvPr>
          <p:cNvSpPr>
            <a:spLocks noGrp="1"/>
          </p:cNvSpPr>
          <p:nvPr>
            <p:ph type="sldNum" sz="quarter" idx="4"/>
          </p:nvPr>
        </p:nvSpPr>
        <p:spPr/>
        <p:txBody>
          <a:bodyPr/>
          <a:lstStyle/>
          <a:p>
            <a:fld id="{745CA84A-544F-4B6B-BC9A-925394EE73B5}" type="slidenum">
              <a:rPr lang="en-US" smtClean="0"/>
              <a:pPr/>
              <a:t>21</a:t>
            </a:fld>
            <a:endParaRPr lang="en-US" dirty="0"/>
          </a:p>
        </p:txBody>
      </p:sp>
    </p:spTree>
    <p:extLst>
      <p:ext uri="{BB962C8B-B14F-4D97-AF65-F5344CB8AC3E}">
        <p14:creationId xmlns:p14="http://schemas.microsoft.com/office/powerpoint/2010/main" val="5792415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utoShape 4" descr="Thank You Food Images - Free Download on Freepik">
            <a:extLst>
              <a:ext uri="{FF2B5EF4-FFF2-40B4-BE49-F238E27FC236}">
                <a16:creationId xmlns:a16="http://schemas.microsoft.com/office/drawing/2014/main" id="{8419638A-36D7-6663-AB8D-EB7D0635575C}"/>
              </a:ext>
            </a:extLst>
          </p:cNvPr>
          <p:cNvSpPr>
            <a:spLocks noChangeAspect="1" noChangeArrowheads="1"/>
          </p:cNvSpPr>
          <p:nvPr/>
        </p:nvSpPr>
        <p:spPr bwMode="auto">
          <a:xfrm>
            <a:off x="1851949" y="-815051"/>
            <a:ext cx="4396451" cy="43964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54" name="Picture 6" descr="Thank You Food Images - Free Download on Freepik">
            <a:extLst>
              <a:ext uri="{FF2B5EF4-FFF2-40B4-BE49-F238E27FC236}">
                <a16:creationId xmlns:a16="http://schemas.microsoft.com/office/drawing/2014/main" id="{87C51B30-5320-2BD2-E230-EE22733641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3" name="Slide Number Placeholder 11">
            <a:extLst>
              <a:ext uri="{FF2B5EF4-FFF2-40B4-BE49-F238E27FC236}">
                <a16:creationId xmlns:a16="http://schemas.microsoft.com/office/drawing/2014/main" id="{76B96F17-8680-B35B-44A9-B443514F08DD}"/>
              </a:ext>
            </a:extLst>
          </p:cNvPr>
          <p:cNvSpPr>
            <a:spLocks noGrp="1"/>
          </p:cNvSpPr>
          <p:nvPr>
            <p:ph type="sldNum" sz="quarter" idx="4"/>
          </p:nvPr>
        </p:nvSpPr>
        <p:spPr>
          <a:xfrm>
            <a:off x="11367149" y="6263266"/>
            <a:ext cx="457200" cy="368448"/>
          </a:xfrm>
        </p:spPr>
        <p:txBody>
          <a:bodyPr/>
          <a:lstStyle/>
          <a:p>
            <a:fld id="{745CA84A-544F-4B6B-BC9A-925394EE73B5}" type="slidenum">
              <a:rPr lang="en-US"/>
              <a:pPr/>
              <a:t>22</a:t>
            </a:fld>
            <a:endParaRPr lang="en-US" dirty="0"/>
          </a:p>
        </p:txBody>
      </p:sp>
    </p:spTree>
    <p:extLst>
      <p:ext uri="{BB962C8B-B14F-4D97-AF65-F5344CB8AC3E}">
        <p14:creationId xmlns:p14="http://schemas.microsoft.com/office/powerpoint/2010/main" val="659870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B04478D-8C02-8897-3894-AEBC7007F54D}"/>
              </a:ext>
            </a:extLst>
          </p:cNvPr>
          <p:cNvSpPr/>
          <p:nvPr/>
        </p:nvSpPr>
        <p:spPr>
          <a:xfrm>
            <a:off x="1024932" y="2100105"/>
            <a:ext cx="9978013" cy="4391130"/>
          </a:xfrm>
          <a:prstGeom prst="rect">
            <a:avLst/>
          </a:prstGeom>
          <a:solidFill>
            <a:schemeClr val="tx2">
              <a:lumMod val="50000"/>
              <a:lumOff val="50000"/>
            </a:schemeClr>
          </a:solidFill>
          <a:ln>
            <a:solidFill>
              <a:srgbClr val="FF99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4" name="Group 13">
            <a:extLst>
              <a:ext uri="{FF2B5EF4-FFF2-40B4-BE49-F238E27FC236}">
                <a16:creationId xmlns:a16="http://schemas.microsoft.com/office/drawing/2014/main" id="{F7AB844D-E19B-BAE6-6544-0F1D294236C2}"/>
              </a:ext>
            </a:extLst>
          </p:cNvPr>
          <p:cNvGrpSpPr/>
          <p:nvPr/>
        </p:nvGrpSpPr>
        <p:grpSpPr>
          <a:xfrm>
            <a:off x="-907721" y="-79513"/>
            <a:ext cx="7735904" cy="1898374"/>
            <a:chOff x="2231733" y="-79513"/>
            <a:chExt cx="7745789" cy="1827743"/>
          </a:xfrm>
        </p:grpSpPr>
        <p:sp>
          <p:nvSpPr>
            <p:cNvPr id="15" name="Arrow: Pentagon 14">
              <a:extLst>
                <a:ext uri="{FF2B5EF4-FFF2-40B4-BE49-F238E27FC236}">
                  <a16:creationId xmlns:a16="http://schemas.microsoft.com/office/drawing/2014/main" id="{C41F9DFA-EE30-AC23-6CB7-962E64DCAC18}"/>
                </a:ext>
              </a:extLst>
            </p:cNvPr>
            <p:cNvSpPr/>
            <p:nvPr/>
          </p:nvSpPr>
          <p:spPr>
            <a:xfrm rot="10800000">
              <a:off x="2231733" y="0"/>
              <a:ext cx="7547007" cy="1748230"/>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Arrow: Pentagon 4">
              <a:extLst>
                <a:ext uri="{FF2B5EF4-FFF2-40B4-BE49-F238E27FC236}">
                  <a16:creationId xmlns:a16="http://schemas.microsoft.com/office/drawing/2014/main" id="{6567CCFE-B02C-CC34-7676-5049FEF66F87}"/>
                </a:ext>
              </a:extLst>
            </p:cNvPr>
            <p:cNvSpPr txBox="1"/>
            <p:nvPr/>
          </p:nvSpPr>
          <p:spPr>
            <a:xfrm>
              <a:off x="2867572" y="-79513"/>
              <a:ext cx="7109950" cy="17482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70921" tIns="247650" rIns="462280" bIns="247650" numCol="1" spcCol="1270" anchor="ctr" anchorCtr="0">
              <a:noAutofit/>
            </a:bodyPr>
            <a:lstStyle/>
            <a:p>
              <a:pPr marL="0" lvl="0" indent="0" algn="ctr" defTabSz="2889250">
                <a:lnSpc>
                  <a:spcPct val="90000"/>
                </a:lnSpc>
                <a:spcBef>
                  <a:spcPct val="0"/>
                </a:spcBef>
                <a:spcAft>
                  <a:spcPct val="35000"/>
                </a:spcAft>
                <a:buNone/>
              </a:pPr>
              <a:r>
                <a:rPr lang="en-IN" sz="6500" kern="1200" dirty="0">
                  <a:latin typeface="Times New Roman" panose="02020603050405020304" pitchFamily="18" charset="0"/>
                  <a:cs typeface="Times New Roman" panose="02020603050405020304" pitchFamily="18" charset="0"/>
                </a:rPr>
                <a:t>Table of Contents</a:t>
              </a:r>
            </a:p>
          </p:txBody>
        </p:sp>
      </p:grpSp>
      <p:sp>
        <p:nvSpPr>
          <p:cNvPr id="17" name="TextBox 16">
            <a:extLst>
              <a:ext uri="{FF2B5EF4-FFF2-40B4-BE49-F238E27FC236}">
                <a16:creationId xmlns:a16="http://schemas.microsoft.com/office/drawing/2014/main" id="{D35F4ABD-3FA2-4855-1C45-FA85E3859556}"/>
              </a:ext>
            </a:extLst>
          </p:cNvPr>
          <p:cNvSpPr txBox="1"/>
          <p:nvPr/>
        </p:nvSpPr>
        <p:spPr>
          <a:xfrm>
            <a:off x="3197587" y="2248163"/>
            <a:ext cx="6609605" cy="4524315"/>
          </a:xfrm>
          <a:prstGeom prst="rect">
            <a:avLst/>
          </a:prstGeom>
          <a:noFill/>
        </p:spPr>
        <p:txBody>
          <a:bodyPr wrap="square" rtlCol="0">
            <a:spAutoFit/>
          </a:bodyPr>
          <a:lstStyle/>
          <a:p>
            <a:pPr marL="342900" indent="-342900">
              <a:buAutoNum type="arabicPeriod"/>
            </a:pPr>
            <a:r>
              <a:rPr lang="en-IN" sz="2400" dirty="0"/>
              <a:t>Class Diagram…………………………..…04</a:t>
            </a:r>
          </a:p>
          <a:p>
            <a:pPr marL="342900" indent="-342900">
              <a:buAutoNum type="arabicPeriod"/>
            </a:pPr>
            <a:r>
              <a:rPr lang="en-IN" sz="2400" dirty="0"/>
              <a:t>Introduction…………………………………05</a:t>
            </a:r>
          </a:p>
          <a:p>
            <a:pPr marL="342900" indent="-342900">
              <a:buAutoNum type="arabicPeriod"/>
            </a:pPr>
            <a:r>
              <a:rPr lang="en-IN" sz="2400" dirty="0"/>
              <a:t>Home Page………………………………….06</a:t>
            </a:r>
          </a:p>
          <a:p>
            <a:pPr marL="342900" indent="-342900">
              <a:buAutoNum type="arabicPeriod"/>
            </a:pPr>
            <a:r>
              <a:rPr lang="en-IN" sz="2400" dirty="0"/>
              <a:t>Registration Page…………………………08</a:t>
            </a:r>
          </a:p>
          <a:p>
            <a:pPr marL="342900" indent="-342900">
              <a:buAutoNum type="arabicPeriod"/>
            </a:pPr>
            <a:r>
              <a:rPr lang="en-IN" sz="2400" dirty="0"/>
              <a:t>Login Page…………………………………..09</a:t>
            </a:r>
          </a:p>
          <a:p>
            <a:pPr marL="342900" indent="-342900">
              <a:buAutoNum type="arabicPeriod"/>
            </a:pPr>
            <a:r>
              <a:rPr lang="en-IN" sz="2400" dirty="0"/>
              <a:t>Google Verification……………………….10</a:t>
            </a:r>
          </a:p>
          <a:p>
            <a:pPr marL="342900" indent="-342900">
              <a:buAutoNum type="arabicPeriod"/>
            </a:pPr>
            <a:r>
              <a:rPr lang="en-IN" sz="2400" dirty="0"/>
              <a:t>Dashboard…………………………………..11</a:t>
            </a:r>
          </a:p>
          <a:p>
            <a:pPr marL="342900" indent="-342900">
              <a:buAutoNum type="arabicPeriod"/>
            </a:pPr>
            <a:r>
              <a:rPr lang="en-IN" sz="2400" dirty="0"/>
              <a:t>Upload Image………………………………13</a:t>
            </a:r>
          </a:p>
          <a:p>
            <a:pPr marL="342900" indent="-342900">
              <a:buAutoNum type="arabicPeriod"/>
            </a:pPr>
            <a:r>
              <a:rPr lang="en-IN" sz="2400" dirty="0"/>
              <a:t>Report Generation……………………….15</a:t>
            </a:r>
          </a:p>
          <a:p>
            <a:pPr marL="342900" indent="-342900">
              <a:buAutoNum type="arabicPeriod"/>
            </a:pPr>
            <a:r>
              <a:rPr lang="en-IN" sz="2400" dirty="0"/>
              <a:t>Visualisation……………………………….16</a:t>
            </a:r>
          </a:p>
          <a:p>
            <a:pPr marL="342900" indent="-342900">
              <a:buAutoNum type="arabicPeriod"/>
            </a:pPr>
            <a:r>
              <a:rPr lang="en-IN" sz="2400" dirty="0"/>
              <a:t>Conclusion…………………………….......20</a:t>
            </a:r>
          </a:p>
          <a:p>
            <a:pPr marL="342900" indent="-342900">
              <a:buAutoNum type="arabicPeriod"/>
            </a:pPr>
            <a:endParaRPr lang="en-IN" sz="2400" dirty="0"/>
          </a:p>
        </p:txBody>
      </p:sp>
      <p:sp>
        <p:nvSpPr>
          <p:cNvPr id="19" name="Slide Number Placeholder 18">
            <a:extLst>
              <a:ext uri="{FF2B5EF4-FFF2-40B4-BE49-F238E27FC236}">
                <a16:creationId xmlns:a16="http://schemas.microsoft.com/office/drawing/2014/main" id="{4BD8AB28-5910-8876-B54F-C4CFA5A2A416}"/>
              </a:ext>
            </a:extLst>
          </p:cNvPr>
          <p:cNvSpPr>
            <a:spLocks noGrp="1"/>
          </p:cNvSpPr>
          <p:nvPr>
            <p:ph type="sldNum" sz="quarter" idx="4"/>
          </p:nvPr>
        </p:nvSpPr>
        <p:spPr/>
        <p:txBody>
          <a:bodyPr/>
          <a:lstStyle/>
          <a:p>
            <a:fld id="{745CA84A-544F-4B6B-BC9A-925394EE73B5}" type="slidenum">
              <a:rPr lang="en-US" smtClean="0"/>
              <a:pPr/>
              <a:t>3</a:t>
            </a:fld>
            <a:endParaRPr lang="en-US" dirty="0"/>
          </a:p>
        </p:txBody>
      </p:sp>
    </p:spTree>
    <p:extLst>
      <p:ext uri="{BB962C8B-B14F-4D97-AF65-F5344CB8AC3E}">
        <p14:creationId xmlns:p14="http://schemas.microsoft.com/office/powerpoint/2010/main" val="3364046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Rounded Corners 52">
            <a:extLst>
              <a:ext uri="{FF2B5EF4-FFF2-40B4-BE49-F238E27FC236}">
                <a16:creationId xmlns:a16="http://schemas.microsoft.com/office/drawing/2014/main" id="{4D461672-662A-A58C-171F-F8BF3421101C}"/>
              </a:ext>
            </a:extLst>
          </p:cNvPr>
          <p:cNvSpPr/>
          <p:nvPr/>
        </p:nvSpPr>
        <p:spPr>
          <a:xfrm>
            <a:off x="9462264" y="2751455"/>
            <a:ext cx="2250937" cy="17977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ectangle: Rounded Corners 51">
            <a:extLst>
              <a:ext uri="{FF2B5EF4-FFF2-40B4-BE49-F238E27FC236}">
                <a16:creationId xmlns:a16="http://schemas.microsoft.com/office/drawing/2014/main" id="{A4E1F77B-C0D6-2DFA-B684-DF7FE01095EB}"/>
              </a:ext>
            </a:extLst>
          </p:cNvPr>
          <p:cNvSpPr/>
          <p:nvPr/>
        </p:nvSpPr>
        <p:spPr>
          <a:xfrm>
            <a:off x="8354875" y="227681"/>
            <a:ext cx="3028336" cy="19024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Rectangle: Rounded Corners 50">
            <a:extLst>
              <a:ext uri="{FF2B5EF4-FFF2-40B4-BE49-F238E27FC236}">
                <a16:creationId xmlns:a16="http://schemas.microsoft.com/office/drawing/2014/main" id="{40D7F827-00FC-985F-3338-1B3904CED90E}"/>
              </a:ext>
            </a:extLst>
          </p:cNvPr>
          <p:cNvSpPr/>
          <p:nvPr/>
        </p:nvSpPr>
        <p:spPr>
          <a:xfrm>
            <a:off x="967819" y="4787384"/>
            <a:ext cx="2826616" cy="15932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Rounded Corners 49">
            <a:extLst>
              <a:ext uri="{FF2B5EF4-FFF2-40B4-BE49-F238E27FC236}">
                <a16:creationId xmlns:a16="http://schemas.microsoft.com/office/drawing/2014/main" id="{78F1F33C-999A-44A6-0395-1179C54CCD0C}"/>
              </a:ext>
            </a:extLst>
          </p:cNvPr>
          <p:cNvSpPr/>
          <p:nvPr/>
        </p:nvSpPr>
        <p:spPr>
          <a:xfrm>
            <a:off x="8220225" y="5155623"/>
            <a:ext cx="1743832" cy="15307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Rounded Corners 42">
            <a:extLst>
              <a:ext uri="{FF2B5EF4-FFF2-40B4-BE49-F238E27FC236}">
                <a16:creationId xmlns:a16="http://schemas.microsoft.com/office/drawing/2014/main" id="{A9AD76D6-7052-3DAE-FF54-78EBF480892E}"/>
              </a:ext>
            </a:extLst>
          </p:cNvPr>
          <p:cNvSpPr/>
          <p:nvPr/>
        </p:nvSpPr>
        <p:spPr>
          <a:xfrm>
            <a:off x="5037116" y="2674516"/>
            <a:ext cx="2250937" cy="2133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FB77B42A-34F5-C0FD-C9F7-C0A412434DC3}"/>
              </a:ext>
            </a:extLst>
          </p:cNvPr>
          <p:cNvSpPr/>
          <p:nvPr/>
        </p:nvSpPr>
        <p:spPr>
          <a:xfrm>
            <a:off x="4286908" y="414334"/>
            <a:ext cx="2800248" cy="190512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6570F5CE-1E3A-6E18-06F0-B7391E921615}"/>
              </a:ext>
            </a:extLst>
          </p:cNvPr>
          <p:cNvSpPr/>
          <p:nvPr/>
        </p:nvSpPr>
        <p:spPr>
          <a:xfrm>
            <a:off x="1093918" y="1633204"/>
            <a:ext cx="1939529" cy="2369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6F57E45-AA85-FB1F-AEE6-E6416D230587}"/>
              </a:ext>
            </a:extLst>
          </p:cNvPr>
          <p:cNvSpPr txBox="1"/>
          <p:nvPr/>
        </p:nvSpPr>
        <p:spPr>
          <a:xfrm>
            <a:off x="1084195" y="1633205"/>
            <a:ext cx="1939528" cy="2215991"/>
          </a:xfrm>
          <a:prstGeom prst="rect">
            <a:avLst/>
          </a:prstGeom>
          <a:noFill/>
        </p:spPr>
        <p:txBody>
          <a:bodyPr wrap="square" rtlCol="0">
            <a:spAutoFit/>
          </a:bodyPr>
          <a:lstStyle/>
          <a:p>
            <a:pPr algn="ctr"/>
            <a:r>
              <a:rPr lang="en-IN" sz="1400" dirty="0">
                <a:solidFill>
                  <a:schemeClr val="bg1"/>
                </a:solidFill>
              </a:rPr>
              <a:t>User </a:t>
            </a:r>
            <a:r>
              <a:rPr lang="en-IN" sz="1600" dirty="0">
                <a:solidFill>
                  <a:schemeClr val="bg1"/>
                </a:solidFill>
              </a:rPr>
              <a:t> </a:t>
            </a:r>
          </a:p>
          <a:p>
            <a:r>
              <a:rPr lang="en-IN" sz="1200" dirty="0">
                <a:solidFill>
                  <a:schemeClr val="bg1"/>
                </a:solidFill>
              </a:rPr>
              <a:t>  </a:t>
            </a:r>
          </a:p>
          <a:p>
            <a:r>
              <a:rPr lang="en-IN" sz="1200" dirty="0">
                <a:solidFill>
                  <a:schemeClr val="bg1"/>
                </a:solidFill>
              </a:rPr>
              <a:t>  </a:t>
            </a:r>
            <a:r>
              <a:rPr lang="en-IN" sz="1100" dirty="0">
                <a:solidFill>
                  <a:schemeClr val="bg1"/>
                </a:solidFill>
              </a:rPr>
              <a:t>- </a:t>
            </a:r>
            <a:r>
              <a:rPr lang="en-IN" sz="1100" dirty="0" err="1">
                <a:solidFill>
                  <a:schemeClr val="bg1"/>
                </a:solidFill>
              </a:rPr>
              <a:t>userId</a:t>
            </a:r>
            <a:r>
              <a:rPr lang="en-IN" sz="1100" dirty="0">
                <a:solidFill>
                  <a:schemeClr val="bg1"/>
                </a:solidFill>
              </a:rPr>
              <a:t>: int</a:t>
            </a:r>
          </a:p>
          <a:p>
            <a:r>
              <a:rPr lang="en-IN" sz="1100" dirty="0">
                <a:solidFill>
                  <a:schemeClr val="bg1"/>
                </a:solidFill>
              </a:rPr>
              <a:t>  - username: string</a:t>
            </a:r>
          </a:p>
          <a:p>
            <a:r>
              <a:rPr lang="en-IN" sz="1100" dirty="0">
                <a:solidFill>
                  <a:schemeClr val="bg1"/>
                </a:solidFill>
              </a:rPr>
              <a:t>  - email: string</a:t>
            </a:r>
          </a:p>
          <a:p>
            <a:r>
              <a:rPr lang="en-IN" sz="1100" dirty="0">
                <a:solidFill>
                  <a:schemeClr val="bg1"/>
                </a:solidFill>
              </a:rPr>
              <a:t>  - password: string</a:t>
            </a:r>
          </a:p>
          <a:p>
            <a:r>
              <a:rPr lang="en-IN" sz="1100" dirty="0">
                <a:solidFill>
                  <a:schemeClr val="bg1"/>
                </a:solidFill>
              </a:rPr>
              <a:t>  - </a:t>
            </a:r>
            <a:r>
              <a:rPr lang="en-IN" sz="1100" dirty="0" err="1">
                <a:solidFill>
                  <a:schemeClr val="bg1"/>
                </a:solidFill>
              </a:rPr>
              <a:t>isAdmin</a:t>
            </a:r>
            <a:r>
              <a:rPr lang="en-IN" sz="1100" dirty="0">
                <a:solidFill>
                  <a:schemeClr val="bg1"/>
                </a:solidFill>
              </a:rPr>
              <a:t>: Boolean</a:t>
            </a:r>
          </a:p>
          <a:p>
            <a:endParaRPr lang="en-IN" sz="1100" dirty="0">
              <a:solidFill>
                <a:schemeClr val="bg1"/>
              </a:solidFill>
            </a:endParaRPr>
          </a:p>
          <a:p>
            <a:r>
              <a:rPr lang="en-IN" sz="1100" dirty="0">
                <a:solidFill>
                  <a:schemeClr val="bg1"/>
                </a:solidFill>
              </a:rPr>
              <a:t>  + register(): </a:t>
            </a:r>
            <a:r>
              <a:rPr lang="en-IN" sz="1100" dirty="0" err="1">
                <a:solidFill>
                  <a:schemeClr val="bg1"/>
                </a:solidFill>
              </a:rPr>
              <a:t>boolean</a:t>
            </a:r>
            <a:endParaRPr lang="en-IN" sz="1100" dirty="0">
              <a:solidFill>
                <a:schemeClr val="bg1"/>
              </a:solidFill>
            </a:endParaRPr>
          </a:p>
          <a:p>
            <a:r>
              <a:rPr lang="en-IN" sz="1100" dirty="0">
                <a:solidFill>
                  <a:schemeClr val="bg1"/>
                </a:solidFill>
              </a:rPr>
              <a:t>  + login(): </a:t>
            </a:r>
            <a:r>
              <a:rPr lang="en-IN" sz="1100" dirty="0" err="1">
                <a:solidFill>
                  <a:schemeClr val="bg1"/>
                </a:solidFill>
              </a:rPr>
              <a:t>AuthToken</a:t>
            </a:r>
            <a:endParaRPr lang="en-IN" sz="1100" dirty="0">
              <a:solidFill>
                <a:schemeClr val="bg1"/>
              </a:solidFill>
            </a:endParaRPr>
          </a:p>
          <a:p>
            <a:r>
              <a:rPr lang="en-IN" sz="1100" dirty="0">
                <a:solidFill>
                  <a:schemeClr val="bg1"/>
                </a:solidFill>
              </a:rPr>
              <a:t>  + logout(): </a:t>
            </a:r>
            <a:r>
              <a:rPr lang="en-IN" sz="1100" dirty="0" err="1">
                <a:solidFill>
                  <a:schemeClr val="bg1"/>
                </a:solidFill>
              </a:rPr>
              <a:t>boolean</a:t>
            </a:r>
            <a:endParaRPr lang="en-IN" sz="1100" dirty="0">
              <a:solidFill>
                <a:schemeClr val="bg1"/>
              </a:solidFill>
            </a:endParaRPr>
          </a:p>
          <a:p>
            <a:r>
              <a:rPr lang="en-IN" sz="1100" dirty="0">
                <a:solidFill>
                  <a:schemeClr val="bg1"/>
                </a:solidFill>
              </a:rPr>
              <a:t>  + </a:t>
            </a:r>
            <a:r>
              <a:rPr lang="en-IN" sz="1100" dirty="0" err="1">
                <a:solidFill>
                  <a:schemeClr val="bg1"/>
                </a:solidFill>
              </a:rPr>
              <a:t>resetPassword</a:t>
            </a:r>
            <a:r>
              <a:rPr lang="en-IN" sz="1100" dirty="0">
                <a:solidFill>
                  <a:schemeClr val="bg1"/>
                </a:solidFill>
              </a:rPr>
              <a:t>(): </a:t>
            </a:r>
            <a:r>
              <a:rPr lang="en-IN" sz="1100" dirty="0" err="1">
                <a:solidFill>
                  <a:schemeClr val="bg1"/>
                </a:solidFill>
              </a:rPr>
              <a:t>boolean</a:t>
            </a:r>
            <a:endParaRPr lang="en-IN" sz="1100" dirty="0">
              <a:solidFill>
                <a:schemeClr val="bg1"/>
              </a:solidFill>
            </a:endParaRPr>
          </a:p>
        </p:txBody>
      </p:sp>
      <p:sp>
        <p:nvSpPr>
          <p:cNvPr id="6" name="TextBox 5">
            <a:extLst>
              <a:ext uri="{FF2B5EF4-FFF2-40B4-BE49-F238E27FC236}">
                <a16:creationId xmlns:a16="http://schemas.microsoft.com/office/drawing/2014/main" id="{61327798-2352-96F1-4577-8C4042144487}"/>
              </a:ext>
            </a:extLst>
          </p:cNvPr>
          <p:cNvSpPr txBox="1"/>
          <p:nvPr/>
        </p:nvSpPr>
        <p:spPr>
          <a:xfrm>
            <a:off x="4286908" y="443564"/>
            <a:ext cx="2800248" cy="1508105"/>
          </a:xfrm>
          <a:prstGeom prst="rect">
            <a:avLst/>
          </a:prstGeom>
          <a:noFill/>
        </p:spPr>
        <p:txBody>
          <a:bodyPr wrap="square" rtlCol="0">
            <a:spAutoFit/>
          </a:bodyPr>
          <a:lstStyle/>
          <a:p>
            <a:pPr algn="ctr"/>
            <a:r>
              <a:rPr lang="en-IN" sz="1400" dirty="0">
                <a:solidFill>
                  <a:schemeClr val="bg1"/>
                </a:solidFill>
              </a:rPr>
              <a:t>Admin</a:t>
            </a:r>
            <a:r>
              <a:rPr lang="en-IN" dirty="0">
                <a:solidFill>
                  <a:schemeClr val="bg1"/>
                </a:solidFill>
              </a:rPr>
              <a:t> </a:t>
            </a:r>
          </a:p>
          <a:p>
            <a:r>
              <a:rPr lang="en-IN" sz="1600" dirty="0">
                <a:solidFill>
                  <a:schemeClr val="bg1"/>
                </a:solidFill>
              </a:rPr>
              <a:t> </a:t>
            </a:r>
          </a:p>
          <a:p>
            <a:r>
              <a:rPr lang="en-IN" sz="1400" dirty="0">
                <a:solidFill>
                  <a:schemeClr val="bg1"/>
                </a:solidFill>
              </a:rPr>
              <a:t>  </a:t>
            </a:r>
            <a:r>
              <a:rPr lang="en-IN" sz="1100" dirty="0">
                <a:solidFill>
                  <a:schemeClr val="bg1"/>
                </a:solidFill>
              </a:rPr>
              <a:t>- </a:t>
            </a:r>
            <a:r>
              <a:rPr lang="en-IN" sz="1100" dirty="0" err="1">
                <a:solidFill>
                  <a:schemeClr val="bg1"/>
                </a:solidFill>
              </a:rPr>
              <a:t>adminId</a:t>
            </a:r>
            <a:r>
              <a:rPr lang="en-IN" sz="1100" dirty="0">
                <a:solidFill>
                  <a:schemeClr val="bg1"/>
                </a:solidFill>
              </a:rPr>
              <a:t>: int</a:t>
            </a:r>
          </a:p>
          <a:p>
            <a:endParaRPr lang="en-IN" sz="1100" dirty="0">
              <a:solidFill>
                <a:schemeClr val="bg1"/>
              </a:solidFill>
            </a:endParaRPr>
          </a:p>
          <a:p>
            <a:r>
              <a:rPr lang="en-IN" sz="1100" dirty="0">
                <a:solidFill>
                  <a:schemeClr val="bg1"/>
                </a:solidFill>
              </a:rPr>
              <a:t>  + </a:t>
            </a:r>
            <a:r>
              <a:rPr lang="en-IN" sz="1100" dirty="0" err="1">
                <a:solidFill>
                  <a:schemeClr val="bg1"/>
                </a:solidFill>
              </a:rPr>
              <a:t>getUsersList</a:t>
            </a:r>
            <a:r>
              <a:rPr lang="en-IN" sz="1100" dirty="0">
                <a:solidFill>
                  <a:schemeClr val="bg1"/>
                </a:solidFill>
              </a:rPr>
              <a:t>(): List&lt;User&gt;</a:t>
            </a:r>
          </a:p>
          <a:p>
            <a:r>
              <a:rPr lang="en-IN" sz="1100" dirty="0">
                <a:solidFill>
                  <a:schemeClr val="bg1"/>
                </a:solidFill>
              </a:rPr>
              <a:t>  + </a:t>
            </a:r>
            <a:r>
              <a:rPr lang="en-IN" sz="1100" dirty="0" err="1">
                <a:solidFill>
                  <a:schemeClr val="bg1"/>
                </a:solidFill>
              </a:rPr>
              <a:t>getSystemStats</a:t>
            </a:r>
            <a:r>
              <a:rPr lang="en-IN" sz="1100" dirty="0">
                <a:solidFill>
                  <a:schemeClr val="bg1"/>
                </a:solidFill>
              </a:rPr>
              <a:t>(): Map&lt;string, any&gt;</a:t>
            </a:r>
          </a:p>
          <a:p>
            <a:r>
              <a:rPr lang="en-IN" sz="1100" dirty="0">
                <a:solidFill>
                  <a:schemeClr val="bg1"/>
                </a:solidFill>
              </a:rPr>
              <a:t>  + </a:t>
            </a:r>
            <a:r>
              <a:rPr lang="en-IN" sz="1100" dirty="0" err="1">
                <a:solidFill>
                  <a:schemeClr val="bg1"/>
                </a:solidFill>
              </a:rPr>
              <a:t>getConfigurations</a:t>
            </a:r>
            <a:r>
              <a:rPr lang="en-IN" sz="1100" dirty="0">
                <a:solidFill>
                  <a:schemeClr val="bg1"/>
                </a:solidFill>
              </a:rPr>
              <a:t>(): List&lt;</a:t>
            </a:r>
            <a:r>
              <a:rPr lang="en-IN" sz="1100" dirty="0" err="1">
                <a:solidFill>
                  <a:schemeClr val="bg1"/>
                </a:solidFill>
              </a:rPr>
              <a:t>SystemConfig</a:t>
            </a:r>
            <a:r>
              <a:rPr lang="en-IN" sz="1100" dirty="0">
                <a:solidFill>
                  <a:schemeClr val="bg1"/>
                </a:solidFill>
              </a:rPr>
              <a:t>&gt;</a:t>
            </a:r>
          </a:p>
        </p:txBody>
      </p:sp>
      <p:sp>
        <p:nvSpPr>
          <p:cNvPr id="8" name="TextBox 7">
            <a:extLst>
              <a:ext uri="{FF2B5EF4-FFF2-40B4-BE49-F238E27FC236}">
                <a16:creationId xmlns:a16="http://schemas.microsoft.com/office/drawing/2014/main" id="{D1094DC4-8A62-2342-5CFD-4C9BA6221166}"/>
              </a:ext>
            </a:extLst>
          </p:cNvPr>
          <p:cNvSpPr txBox="1"/>
          <p:nvPr/>
        </p:nvSpPr>
        <p:spPr>
          <a:xfrm>
            <a:off x="969592" y="4781624"/>
            <a:ext cx="2857321" cy="1585049"/>
          </a:xfrm>
          <a:prstGeom prst="rect">
            <a:avLst/>
          </a:prstGeom>
          <a:noFill/>
        </p:spPr>
        <p:txBody>
          <a:bodyPr wrap="square" rtlCol="0">
            <a:spAutoFit/>
          </a:bodyPr>
          <a:lstStyle/>
          <a:p>
            <a:pPr algn="ctr"/>
            <a:r>
              <a:rPr lang="en-IN" sz="1400" dirty="0">
                <a:solidFill>
                  <a:schemeClr val="bg1"/>
                </a:solidFill>
              </a:rPr>
              <a:t>Dashboard</a:t>
            </a:r>
          </a:p>
          <a:p>
            <a:r>
              <a:rPr lang="en-IN" sz="1400" dirty="0">
                <a:solidFill>
                  <a:schemeClr val="bg1"/>
                </a:solidFill>
              </a:rPr>
              <a:t> </a:t>
            </a:r>
          </a:p>
          <a:p>
            <a:r>
              <a:rPr lang="en-IN" sz="1400" dirty="0">
                <a:solidFill>
                  <a:schemeClr val="bg1"/>
                </a:solidFill>
              </a:rPr>
              <a:t>  </a:t>
            </a:r>
            <a:r>
              <a:rPr lang="en-IN" sz="1100" dirty="0">
                <a:solidFill>
                  <a:schemeClr val="bg1"/>
                </a:solidFill>
              </a:rPr>
              <a:t>- </a:t>
            </a:r>
            <a:r>
              <a:rPr lang="en-IN" sz="1100" dirty="0" err="1">
                <a:solidFill>
                  <a:schemeClr val="bg1"/>
                </a:solidFill>
              </a:rPr>
              <a:t>userId</a:t>
            </a:r>
            <a:r>
              <a:rPr lang="en-IN" sz="1100" dirty="0">
                <a:solidFill>
                  <a:schemeClr val="bg1"/>
                </a:solidFill>
              </a:rPr>
              <a:t>: int</a:t>
            </a:r>
          </a:p>
          <a:p>
            <a:endParaRPr lang="en-IN" sz="1100" dirty="0">
              <a:solidFill>
                <a:schemeClr val="bg1"/>
              </a:solidFill>
            </a:endParaRPr>
          </a:p>
          <a:p>
            <a:r>
              <a:rPr lang="en-IN" sz="1100" dirty="0">
                <a:solidFill>
                  <a:schemeClr val="bg1"/>
                </a:solidFill>
              </a:rPr>
              <a:t>  + </a:t>
            </a:r>
            <a:r>
              <a:rPr lang="en-IN" sz="1100" dirty="0" err="1">
                <a:solidFill>
                  <a:schemeClr val="bg1"/>
                </a:solidFill>
              </a:rPr>
              <a:t>getMealHistory</a:t>
            </a:r>
            <a:r>
              <a:rPr lang="en-IN" sz="1100" dirty="0">
                <a:solidFill>
                  <a:schemeClr val="bg1"/>
                </a:solidFill>
              </a:rPr>
              <a:t>(): List&lt;</a:t>
            </a:r>
            <a:r>
              <a:rPr lang="en-IN" sz="1100" dirty="0" err="1">
                <a:solidFill>
                  <a:schemeClr val="bg1"/>
                </a:solidFill>
              </a:rPr>
              <a:t>MealLog</a:t>
            </a:r>
            <a:r>
              <a:rPr lang="en-IN" sz="1100" dirty="0">
                <a:solidFill>
                  <a:schemeClr val="bg1"/>
                </a:solidFill>
              </a:rPr>
              <a:t>&gt;</a:t>
            </a:r>
          </a:p>
          <a:p>
            <a:r>
              <a:rPr lang="en-IN" sz="1100" dirty="0">
                <a:solidFill>
                  <a:schemeClr val="bg1"/>
                </a:solidFill>
              </a:rPr>
              <a:t>  + </a:t>
            </a:r>
            <a:r>
              <a:rPr lang="en-IN" sz="1100" dirty="0" err="1">
                <a:solidFill>
                  <a:schemeClr val="bg1"/>
                </a:solidFill>
              </a:rPr>
              <a:t>getNutritionSummary</a:t>
            </a:r>
            <a:r>
              <a:rPr lang="en-IN" sz="1100" dirty="0">
                <a:solidFill>
                  <a:schemeClr val="bg1"/>
                </a:solidFill>
              </a:rPr>
              <a:t>(): </a:t>
            </a:r>
            <a:r>
              <a:rPr lang="en-IN" sz="1100" dirty="0" err="1">
                <a:solidFill>
                  <a:schemeClr val="bg1"/>
                </a:solidFill>
              </a:rPr>
              <a:t>NutritionSummary</a:t>
            </a:r>
            <a:endParaRPr lang="en-IN" sz="1100" dirty="0">
              <a:solidFill>
                <a:schemeClr val="bg1"/>
              </a:solidFill>
            </a:endParaRPr>
          </a:p>
          <a:p>
            <a:r>
              <a:rPr lang="en-IN" sz="1100" dirty="0">
                <a:solidFill>
                  <a:schemeClr val="bg1"/>
                </a:solidFill>
              </a:rPr>
              <a:t>  + </a:t>
            </a:r>
            <a:r>
              <a:rPr lang="en-IN" sz="1100" dirty="0" err="1">
                <a:solidFill>
                  <a:schemeClr val="bg1"/>
                </a:solidFill>
              </a:rPr>
              <a:t>getReports</a:t>
            </a:r>
            <a:r>
              <a:rPr lang="en-IN" sz="1100" dirty="0">
                <a:solidFill>
                  <a:schemeClr val="bg1"/>
                </a:solidFill>
              </a:rPr>
              <a:t>(): List&lt;Report&gt;</a:t>
            </a:r>
          </a:p>
        </p:txBody>
      </p:sp>
      <p:sp>
        <p:nvSpPr>
          <p:cNvPr id="9" name="TextBox 8">
            <a:extLst>
              <a:ext uri="{FF2B5EF4-FFF2-40B4-BE49-F238E27FC236}">
                <a16:creationId xmlns:a16="http://schemas.microsoft.com/office/drawing/2014/main" id="{380ECBEC-1373-EE70-0F17-59C2CF5F8337}"/>
              </a:ext>
            </a:extLst>
          </p:cNvPr>
          <p:cNvSpPr txBox="1"/>
          <p:nvPr/>
        </p:nvSpPr>
        <p:spPr>
          <a:xfrm>
            <a:off x="5112663" y="2696109"/>
            <a:ext cx="2093843" cy="2015936"/>
          </a:xfrm>
          <a:prstGeom prst="rect">
            <a:avLst/>
          </a:prstGeom>
          <a:noFill/>
        </p:spPr>
        <p:txBody>
          <a:bodyPr wrap="none" rtlCol="0">
            <a:spAutoFit/>
          </a:bodyPr>
          <a:lstStyle/>
          <a:p>
            <a:pPr algn="ctr"/>
            <a:r>
              <a:rPr lang="en-IN" sz="1400" dirty="0">
                <a:solidFill>
                  <a:schemeClr val="bg1"/>
                </a:solidFill>
              </a:rPr>
              <a:t>Meal </a:t>
            </a:r>
          </a:p>
          <a:p>
            <a:r>
              <a:rPr lang="en-IN" sz="1600" dirty="0">
                <a:solidFill>
                  <a:schemeClr val="bg1"/>
                </a:solidFill>
              </a:rPr>
              <a:t> </a:t>
            </a:r>
          </a:p>
          <a:p>
            <a:r>
              <a:rPr lang="en-IN" sz="1600" dirty="0">
                <a:solidFill>
                  <a:schemeClr val="bg1"/>
                </a:solidFill>
              </a:rPr>
              <a:t>  </a:t>
            </a:r>
            <a:r>
              <a:rPr lang="en-IN" sz="1100" dirty="0">
                <a:solidFill>
                  <a:schemeClr val="bg1"/>
                </a:solidFill>
              </a:rPr>
              <a:t>- </a:t>
            </a:r>
            <a:r>
              <a:rPr lang="en-IN" sz="1100" dirty="0" err="1">
                <a:solidFill>
                  <a:schemeClr val="bg1"/>
                </a:solidFill>
              </a:rPr>
              <a:t>logId</a:t>
            </a:r>
            <a:r>
              <a:rPr lang="en-IN" sz="1100" dirty="0">
                <a:solidFill>
                  <a:schemeClr val="bg1"/>
                </a:solidFill>
              </a:rPr>
              <a:t>: int</a:t>
            </a:r>
          </a:p>
          <a:p>
            <a:r>
              <a:rPr lang="en-IN" sz="1100" dirty="0">
                <a:solidFill>
                  <a:schemeClr val="bg1"/>
                </a:solidFill>
              </a:rPr>
              <a:t>  - </a:t>
            </a:r>
            <a:r>
              <a:rPr lang="en-IN" sz="1100" dirty="0" err="1">
                <a:solidFill>
                  <a:schemeClr val="bg1"/>
                </a:solidFill>
              </a:rPr>
              <a:t>userId</a:t>
            </a:r>
            <a:r>
              <a:rPr lang="en-IN" sz="1100" dirty="0">
                <a:solidFill>
                  <a:schemeClr val="bg1"/>
                </a:solidFill>
              </a:rPr>
              <a:t>: int</a:t>
            </a:r>
          </a:p>
          <a:p>
            <a:r>
              <a:rPr lang="en-IN" sz="1100" dirty="0">
                <a:solidFill>
                  <a:schemeClr val="bg1"/>
                </a:solidFill>
              </a:rPr>
              <a:t>  - timestamp: </a:t>
            </a:r>
            <a:r>
              <a:rPr lang="en-IN" sz="1100" dirty="0" err="1">
                <a:solidFill>
                  <a:schemeClr val="bg1"/>
                </a:solidFill>
              </a:rPr>
              <a:t>DateTime</a:t>
            </a:r>
            <a:endParaRPr lang="en-IN" sz="1100" dirty="0">
              <a:solidFill>
                <a:schemeClr val="bg1"/>
              </a:solidFill>
            </a:endParaRPr>
          </a:p>
          <a:p>
            <a:r>
              <a:rPr lang="en-IN" sz="1100" dirty="0">
                <a:solidFill>
                  <a:schemeClr val="bg1"/>
                </a:solidFill>
              </a:rPr>
              <a:t>  - </a:t>
            </a:r>
            <a:r>
              <a:rPr lang="en-IN" sz="1100" dirty="0" err="1">
                <a:solidFill>
                  <a:schemeClr val="bg1"/>
                </a:solidFill>
              </a:rPr>
              <a:t>imageUrl</a:t>
            </a:r>
            <a:r>
              <a:rPr lang="en-IN" sz="1100" dirty="0">
                <a:solidFill>
                  <a:schemeClr val="bg1"/>
                </a:solidFill>
              </a:rPr>
              <a:t>: string</a:t>
            </a:r>
          </a:p>
          <a:p>
            <a:endParaRPr lang="en-IN" sz="1100" dirty="0">
              <a:solidFill>
                <a:schemeClr val="bg1"/>
              </a:solidFill>
            </a:endParaRPr>
          </a:p>
          <a:p>
            <a:r>
              <a:rPr lang="en-IN" sz="1100" dirty="0">
                <a:solidFill>
                  <a:schemeClr val="bg1"/>
                </a:solidFill>
              </a:rPr>
              <a:t>  + </a:t>
            </a:r>
            <a:r>
              <a:rPr lang="en-IN" sz="1100" dirty="0" err="1">
                <a:solidFill>
                  <a:schemeClr val="bg1"/>
                </a:solidFill>
              </a:rPr>
              <a:t>addMeal</a:t>
            </a:r>
            <a:r>
              <a:rPr lang="en-IN" sz="1100" dirty="0">
                <a:solidFill>
                  <a:schemeClr val="bg1"/>
                </a:solidFill>
              </a:rPr>
              <a:t>(): </a:t>
            </a:r>
            <a:r>
              <a:rPr lang="en-IN" sz="1100" dirty="0" err="1">
                <a:solidFill>
                  <a:schemeClr val="bg1"/>
                </a:solidFill>
              </a:rPr>
              <a:t>MealLog</a:t>
            </a:r>
            <a:endParaRPr lang="en-IN" sz="1100" dirty="0">
              <a:solidFill>
                <a:schemeClr val="bg1"/>
              </a:solidFill>
            </a:endParaRPr>
          </a:p>
          <a:p>
            <a:r>
              <a:rPr lang="en-IN" sz="1100" dirty="0">
                <a:solidFill>
                  <a:schemeClr val="bg1"/>
                </a:solidFill>
              </a:rPr>
              <a:t>  + </a:t>
            </a:r>
            <a:r>
              <a:rPr lang="en-IN" sz="1100" dirty="0" err="1">
                <a:solidFill>
                  <a:schemeClr val="bg1"/>
                </a:solidFill>
              </a:rPr>
              <a:t>updateMeal</a:t>
            </a:r>
            <a:r>
              <a:rPr lang="en-IN" sz="1100" dirty="0">
                <a:solidFill>
                  <a:schemeClr val="bg1"/>
                </a:solidFill>
              </a:rPr>
              <a:t>(): </a:t>
            </a:r>
            <a:r>
              <a:rPr lang="en-IN" sz="1100" dirty="0" err="1">
                <a:solidFill>
                  <a:schemeClr val="bg1"/>
                </a:solidFill>
              </a:rPr>
              <a:t>boolean</a:t>
            </a:r>
            <a:endParaRPr lang="en-IN" sz="1100" dirty="0">
              <a:solidFill>
                <a:schemeClr val="bg1"/>
              </a:solidFill>
            </a:endParaRPr>
          </a:p>
          <a:p>
            <a:r>
              <a:rPr lang="en-IN" sz="1100" dirty="0">
                <a:solidFill>
                  <a:schemeClr val="bg1"/>
                </a:solidFill>
              </a:rPr>
              <a:t>  + </a:t>
            </a:r>
            <a:r>
              <a:rPr lang="en-IN" sz="1100" dirty="0" err="1">
                <a:solidFill>
                  <a:schemeClr val="bg1"/>
                </a:solidFill>
              </a:rPr>
              <a:t>analyzeMeal</a:t>
            </a:r>
            <a:r>
              <a:rPr lang="en-IN" sz="1100" dirty="0">
                <a:solidFill>
                  <a:schemeClr val="bg1"/>
                </a:solidFill>
              </a:rPr>
              <a:t>(): </a:t>
            </a:r>
            <a:r>
              <a:rPr lang="en-IN" sz="1100" dirty="0" err="1">
                <a:solidFill>
                  <a:schemeClr val="bg1"/>
                </a:solidFill>
              </a:rPr>
              <a:t>NutritionData</a:t>
            </a:r>
            <a:endParaRPr lang="en-IN" sz="1100" dirty="0">
              <a:solidFill>
                <a:schemeClr val="bg1"/>
              </a:solidFill>
            </a:endParaRPr>
          </a:p>
        </p:txBody>
      </p:sp>
      <p:sp>
        <p:nvSpPr>
          <p:cNvPr id="10" name="TextBox 9">
            <a:extLst>
              <a:ext uri="{FF2B5EF4-FFF2-40B4-BE49-F238E27FC236}">
                <a16:creationId xmlns:a16="http://schemas.microsoft.com/office/drawing/2014/main" id="{286118DC-2BCF-4257-0FF1-975C377E9236}"/>
              </a:ext>
            </a:extLst>
          </p:cNvPr>
          <p:cNvSpPr txBox="1"/>
          <p:nvPr/>
        </p:nvSpPr>
        <p:spPr>
          <a:xfrm>
            <a:off x="8340616" y="227680"/>
            <a:ext cx="3046027" cy="1908215"/>
          </a:xfrm>
          <a:prstGeom prst="rect">
            <a:avLst/>
          </a:prstGeom>
          <a:noFill/>
        </p:spPr>
        <p:txBody>
          <a:bodyPr wrap="none" rtlCol="0">
            <a:spAutoFit/>
          </a:bodyPr>
          <a:lstStyle/>
          <a:p>
            <a:pPr algn="ctr"/>
            <a:r>
              <a:rPr lang="en-IN" sz="1400" dirty="0">
                <a:solidFill>
                  <a:schemeClr val="bg1"/>
                </a:solidFill>
              </a:rPr>
              <a:t>Nutrition</a:t>
            </a:r>
          </a:p>
          <a:p>
            <a:r>
              <a:rPr lang="en-IN" sz="1400" dirty="0">
                <a:solidFill>
                  <a:schemeClr val="bg1"/>
                </a:solidFill>
              </a:rPr>
              <a:t>  </a:t>
            </a:r>
          </a:p>
          <a:p>
            <a:r>
              <a:rPr lang="en-IN" sz="1100" dirty="0">
                <a:solidFill>
                  <a:schemeClr val="bg1"/>
                </a:solidFill>
              </a:rPr>
              <a:t>  - </a:t>
            </a:r>
            <a:r>
              <a:rPr lang="en-IN" sz="1100" dirty="0" err="1">
                <a:solidFill>
                  <a:schemeClr val="bg1"/>
                </a:solidFill>
              </a:rPr>
              <a:t>analysisId</a:t>
            </a:r>
            <a:r>
              <a:rPr lang="en-IN" sz="1100" dirty="0">
                <a:solidFill>
                  <a:schemeClr val="bg1"/>
                </a:solidFill>
              </a:rPr>
              <a:t>: int</a:t>
            </a:r>
          </a:p>
          <a:p>
            <a:r>
              <a:rPr lang="en-IN" sz="1100" dirty="0">
                <a:solidFill>
                  <a:schemeClr val="bg1"/>
                </a:solidFill>
              </a:rPr>
              <a:t>  - calories: float</a:t>
            </a:r>
          </a:p>
          <a:p>
            <a:r>
              <a:rPr lang="en-IN" sz="1100" dirty="0">
                <a:solidFill>
                  <a:schemeClr val="bg1"/>
                </a:solidFill>
              </a:rPr>
              <a:t>  - proteins: float</a:t>
            </a:r>
          </a:p>
          <a:p>
            <a:r>
              <a:rPr lang="en-IN" sz="1100" dirty="0">
                <a:solidFill>
                  <a:schemeClr val="bg1"/>
                </a:solidFill>
              </a:rPr>
              <a:t>  - carbs: float</a:t>
            </a:r>
          </a:p>
          <a:p>
            <a:r>
              <a:rPr lang="en-IN" sz="1100" dirty="0">
                <a:solidFill>
                  <a:schemeClr val="bg1"/>
                </a:solidFill>
              </a:rPr>
              <a:t>  - fats: float</a:t>
            </a:r>
          </a:p>
          <a:p>
            <a:endParaRPr lang="en-IN" sz="1100" dirty="0">
              <a:solidFill>
                <a:schemeClr val="bg1"/>
              </a:solidFill>
            </a:endParaRPr>
          </a:p>
          <a:p>
            <a:r>
              <a:rPr lang="en-IN" sz="1100" dirty="0">
                <a:solidFill>
                  <a:schemeClr val="bg1"/>
                </a:solidFill>
              </a:rPr>
              <a:t>  + </a:t>
            </a:r>
            <a:r>
              <a:rPr lang="en-IN" sz="1100" dirty="0" err="1">
                <a:solidFill>
                  <a:schemeClr val="bg1"/>
                </a:solidFill>
              </a:rPr>
              <a:t>calculateTotalNutrients</a:t>
            </a:r>
            <a:r>
              <a:rPr lang="en-IN" sz="1100" dirty="0">
                <a:solidFill>
                  <a:schemeClr val="bg1"/>
                </a:solidFill>
              </a:rPr>
              <a:t>(): Map&lt;string, float&gt;</a:t>
            </a:r>
          </a:p>
          <a:p>
            <a:r>
              <a:rPr lang="en-IN" sz="1100" dirty="0">
                <a:solidFill>
                  <a:schemeClr val="bg1"/>
                </a:solidFill>
              </a:rPr>
              <a:t>  + </a:t>
            </a:r>
            <a:r>
              <a:rPr lang="en-IN" sz="1100" dirty="0" err="1">
                <a:solidFill>
                  <a:schemeClr val="bg1"/>
                </a:solidFill>
              </a:rPr>
              <a:t>validateNutrients</a:t>
            </a:r>
            <a:r>
              <a:rPr lang="en-IN" sz="1100" dirty="0">
                <a:solidFill>
                  <a:schemeClr val="bg1"/>
                </a:solidFill>
              </a:rPr>
              <a:t>(): </a:t>
            </a:r>
            <a:r>
              <a:rPr lang="en-IN" sz="1100" dirty="0" err="1">
                <a:solidFill>
                  <a:schemeClr val="bg1"/>
                </a:solidFill>
              </a:rPr>
              <a:t>boolean</a:t>
            </a:r>
            <a:endParaRPr lang="en-IN" sz="1100" dirty="0">
              <a:solidFill>
                <a:schemeClr val="bg1"/>
              </a:solidFill>
            </a:endParaRPr>
          </a:p>
        </p:txBody>
      </p:sp>
      <p:sp>
        <p:nvSpPr>
          <p:cNvPr id="11" name="TextBox 10">
            <a:extLst>
              <a:ext uri="{FF2B5EF4-FFF2-40B4-BE49-F238E27FC236}">
                <a16:creationId xmlns:a16="http://schemas.microsoft.com/office/drawing/2014/main" id="{889AEF44-2931-7DB6-B2AE-FAC33AC5F75B}"/>
              </a:ext>
            </a:extLst>
          </p:cNvPr>
          <p:cNvSpPr txBox="1"/>
          <p:nvPr/>
        </p:nvSpPr>
        <p:spPr>
          <a:xfrm>
            <a:off x="9462264" y="2751454"/>
            <a:ext cx="2250937" cy="1769715"/>
          </a:xfrm>
          <a:prstGeom prst="rect">
            <a:avLst/>
          </a:prstGeom>
          <a:noFill/>
        </p:spPr>
        <p:txBody>
          <a:bodyPr wrap="none" rtlCol="0">
            <a:spAutoFit/>
          </a:bodyPr>
          <a:lstStyle/>
          <a:p>
            <a:pPr algn="ctr"/>
            <a:r>
              <a:rPr lang="en-IN" sz="1400" dirty="0">
                <a:solidFill>
                  <a:schemeClr val="bg1"/>
                </a:solidFill>
              </a:rPr>
              <a:t>Report</a:t>
            </a:r>
            <a:r>
              <a:rPr lang="en-IN" sz="1600" dirty="0">
                <a:solidFill>
                  <a:schemeClr val="bg1"/>
                </a:solidFill>
              </a:rPr>
              <a:t> </a:t>
            </a:r>
          </a:p>
          <a:p>
            <a:pPr algn="ctr"/>
            <a:endParaRPr lang="en-IN" sz="1600" dirty="0">
              <a:solidFill>
                <a:schemeClr val="bg1"/>
              </a:solidFill>
            </a:endParaRPr>
          </a:p>
          <a:p>
            <a:r>
              <a:rPr lang="en-IN" sz="1100" dirty="0">
                <a:solidFill>
                  <a:schemeClr val="bg1"/>
                </a:solidFill>
              </a:rPr>
              <a:t>  - </a:t>
            </a:r>
            <a:r>
              <a:rPr lang="en-IN" sz="1100" dirty="0" err="1">
                <a:solidFill>
                  <a:schemeClr val="bg1"/>
                </a:solidFill>
              </a:rPr>
              <a:t>reportId</a:t>
            </a:r>
            <a:r>
              <a:rPr lang="en-IN" sz="1100" dirty="0">
                <a:solidFill>
                  <a:schemeClr val="bg1"/>
                </a:solidFill>
              </a:rPr>
              <a:t>: int</a:t>
            </a:r>
          </a:p>
          <a:p>
            <a:r>
              <a:rPr lang="en-IN" sz="1100" dirty="0">
                <a:solidFill>
                  <a:schemeClr val="bg1"/>
                </a:solidFill>
              </a:rPr>
              <a:t>  - type: string</a:t>
            </a:r>
          </a:p>
          <a:p>
            <a:r>
              <a:rPr lang="en-IN" sz="1100" dirty="0">
                <a:solidFill>
                  <a:schemeClr val="bg1"/>
                </a:solidFill>
              </a:rPr>
              <a:t>  - </a:t>
            </a:r>
            <a:r>
              <a:rPr lang="en-IN" sz="1100" dirty="0" err="1">
                <a:solidFill>
                  <a:schemeClr val="bg1"/>
                </a:solidFill>
              </a:rPr>
              <a:t>dateRange</a:t>
            </a:r>
            <a:r>
              <a:rPr lang="en-IN" sz="1100" dirty="0">
                <a:solidFill>
                  <a:schemeClr val="bg1"/>
                </a:solidFill>
              </a:rPr>
              <a:t>: </a:t>
            </a:r>
            <a:r>
              <a:rPr lang="en-IN" sz="1100" dirty="0" err="1">
                <a:solidFill>
                  <a:schemeClr val="bg1"/>
                </a:solidFill>
              </a:rPr>
              <a:t>DateRange</a:t>
            </a:r>
            <a:endParaRPr lang="en-IN" sz="1100" dirty="0">
              <a:solidFill>
                <a:schemeClr val="bg1"/>
              </a:solidFill>
            </a:endParaRPr>
          </a:p>
          <a:p>
            <a:endParaRPr lang="en-IN" sz="1100" dirty="0">
              <a:solidFill>
                <a:schemeClr val="bg1"/>
              </a:solidFill>
            </a:endParaRPr>
          </a:p>
          <a:p>
            <a:r>
              <a:rPr lang="en-IN" sz="1100" dirty="0">
                <a:solidFill>
                  <a:schemeClr val="bg1"/>
                </a:solidFill>
              </a:rPr>
              <a:t>  + </a:t>
            </a:r>
            <a:r>
              <a:rPr lang="en-IN" sz="1100" dirty="0" err="1">
                <a:solidFill>
                  <a:schemeClr val="bg1"/>
                </a:solidFill>
              </a:rPr>
              <a:t>generateReport</a:t>
            </a:r>
            <a:r>
              <a:rPr lang="en-IN" sz="1100" dirty="0">
                <a:solidFill>
                  <a:schemeClr val="bg1"/>
                </a:solidFill>
              </a:rPr>
              <a:t>(): PDF</a:t>
            </a:r>
          </a:p>
          <a:p>
            <a:r>
              <a:rPr lang="en-IN" sz="1100" dirty="0">
                <a:solidFill>
                  <a:schemeClr val="bg1"/>
                </a:solidFill>
              </a:rPr>
              <a:t>  + </a:t>
            </a:r>
            <a:r>
              <a:rPr lang="en-IN" sz="1100" dirty="0" err="1">
                <a:solidFill>
                  <a:schemeClr val="bg1"/>
                </a:solidFill>
              </a:rPr>
              <a:t>exportData</a:t>
            </a:r>
            <a:r>
              <a:rPr lang="en-IN" sz="1100" dirty="0">
                <a:solidFill>
                  <a:schemeClr val="bg1"/>
                </a:solidFill>
              </a:rPr>
              <a:t>(): CSV</a:t>
            </a:r>
          </a:p>
          <a:p>
            <a:r>
              <a:rPr lang="en-IN" sz="1100" dirty="0">
                <a:solidFill>
                  <a:schemeClr val="bg1"/>
                </a:solidFill>
              </a:rPr>
              <a:t>  + </a:t>
            </a:r>
            <a:r>
              <a:rPr lang="en-IN" sz="1100" dirty="0" err="1">
                <a:solidFill>
                  <a:schemeClr val="bg1"/>
                </a:solidFill>
              </a:rPr>
              <a:t>getVisualizations</a:t>
            </a:r>
            <a:r>
              <a:rPr lang="en-IN" sz="1100" dirty="0">
                <a:solidFill>
                  <a:schemeClr val="bg1"/>
                </a:solidFill>
              </a:rPr>
              <a:t>(): List&lt;Chart&gt;</a:t>
            </a:r>
          </a:p>
        </p:txBody>
      </p:sp>
      <p:sp>
        <p:nvSpPr>
          <p:cNvPr id="12" name="TextBox 11">
            <a:extLst>
              <a:ext uri="{FF2B5EF4-FFF2-40B4-BE49-F238E27FC236}">
                <a16:creationId xmlns:a16="http://schemas.microsoft.com/office/drawing/2014/main" id="{B3B6343F-1F12-0FEF-14D6-56EEB61A2258}"/>
              </a:ext>
            </a:extLst>
          </p:cNvPr>
          <p:cNvSpPr txBox="1"/>
          <p:nvPr/>
        </p:nvSpPr>
        <p:spPr>
          <a:xfrm>
            <a:off x="8243714" y="5155623"/>
            <a:ext cx="1720343" cy="1492716"/>
          </a:xfrm>
          <a:prstGeom prst="rect">
            <a:avLst/>
          </a:prstGeom>
          <a:noFill/>
        </p:spPr>
        <p:txBody>
          <a:bodyPr wrap="none" rtlCol="0">
            <a:spAutoFit/>
          </a:bodyPr>
          <a:lstStyle/>
          <a:p>
            <a:pPr algn="ctr"/>
            <a:r>
              <a:rPr lang="en-US" sz="1400" dirty="0">
                <a:solidFill>
                  <a:schemeClr val="bg1"/>
                </a:solidFill>
              </a:rPr>
              <a:t>Data Visualization </a:t>
            </a:r>
          </a:p>
          <a:p>
            <a:r>
              <a:rPr lang="en-US" sz="1100" dirty="0">
                <a:solidFill>
                  <a:schemeClr val="bg1"/>
                </a:solidFill>
              </a:rPr>
              <a:t> </a:t>
            </a:r>
          </a:p>
          <a:p>
            <a:r>
              <a:rPr lang="en-US" sz="1100" dirty="0">
                <a:solidFill>
                  <a:schemeClr val="bg1"/>
                </a:solidFill>
              </a:rPr>
              <a:t> - </a:t>
            </a:r>
            <a:r>
              <a:rPr lang="en-US" sz="1100" dirty="0" err="1">
                <a:solidFill>
                  <a:schemeClr val="bg1"/>
                </a:solidFill>
              </a:rPr>
              <a:t>chartId</a:t>
            </a:r>
            <a:r>
              <a:rPr lang="en-US" sz="1100" dirty="0">
                <a:solidFill>
                  <a:schemeClr val="bg1"/>
                </a:solidFill>
              </a:rPr>
              <a:t>: int</a:t>
            </a:r>
          </a:p>
          <a:p>
            <a:r>
              <a:rPr lang="en-US" sz="1100" dirty="0">
                <a:solidFill>
                  <a:schemeClr val="bg1"/>
                </a:solidFill>
              </a:rPr>
              <a:t>  - type: string</a:t>
            </a:r>
          </a:p>
          <a:p>
            <a:endParaRPr lang="en-US" sz="1100" dirty="0">
              <a:solidFill>
                <a:schemeClr val="bg1"/>
              </a:solidFill>
            </a:endParaRPr>
          </a:p>
          <a:p>
            <a:r>
              <a:rPr lang="en-US" sz="1100" dirty="0">
                <a:solidFill>
                  <a:schemeClr val="bg1"/>
                </a:solidFill>
              </a:rPr>
              <a:t>  + </a:t>
            </a:r>
            <a:r>
              <a:rPr lang="en-US" sz="1100" dirty="0" err="1">
                <a:solidFill>
                  <a:schemeClr val="bg1"/>
                </a:solidFill>
              </a:rPr>
              <a:t>createChart</a:t>
            </a:r>
            <a:r>
              <a:rPr lang="en-US" sz="1100" dirty="0">
                <a:solidFill>
                  <a:schemeClr val="bg1"/>
                </a:solidFill>
              </a:rPr>
              <a:t>(): Chart</a:t>
            </a:r>
          </a:p>
          <a:p>
            <a:r>
              <a:rPr lang="en-US" sz="1100" dirty="0">
                <a:solidFill>
                  <a:schemeClr val="bg1"/>
                </a:solidFill>
              </a:rPr>
              <a:t>  + </a:t>
            </a:r>
            <a:r>
              <a:rPr lang="en-US" sz="1100" dirty="0" err="1">
                <a:solidFill>
                  <a:schemeClr val="bg1"/>
                </a:solidFill>
              </a:rPr>
              <a:t>updateData</a:t>
            </a:r>
            <a:r>
              <a:rPr lang="en-US" sz="1100" dirty="0">
                <a:solidFill>
                  <a:schemeClr val="bg1"/>
                </a:solidFill>
              </a:rPr>
              <a:t>(): </a:t>
            </a:r>
            <a:r>
              <a:rPr lang="en-US" sz="1100" dirty="0" err="1">
                <a:solidFill>
                  <a:schemeClr val="bg1"/>
                </a:solidFill>
              </a:rPr>
              <a:t>boolean</a:t>
            </a:r>
            <a:endParaRPr lang="en-US" sz="1100" dirty="0">
              <a:solidFill>
                <a:schemeClr val="bg1"/>
              </a:solidFill>
            </a:endParaRPr>
          </a:p>
          <a:p>
            <a:r>
              <a:rPr lang="en-US" sz="1100" dirty="0">
                <a:solidFill>
                  <a:schemeClr val="bg1"/>
                </a:solidFill>
              </a:rPr>
              <a:t>  + </a:t>
            </a:r>
            <a:r>
              <a:rPr lang="en-US" sz="1100" dirty="0" err="1">
                <a:solidFill>
                  <a:schemeClr val="bg1"/>
                </a:solidFill>
              </a:rPr>
              <a:t>exportChart</a:t>
            </a:r>
            <a:r>
              <a:rPr lang="en-US" sz="1100" dirty="0">
                <a:solidFill>
                  <a:schemeClr val="bg1"/>
                </a:solidFill>
              </a:rPr>
              <a:t>(): Image</a:t>
            </a:r>
          </a:p>
        </p:txBody>
      </p:sp>
      <p:cxnSp>
        <p:nvCxnSpPr>
          <p:cNvPr id="15" name="Straight Connector 14">
            <a:extLst>
              <a:ext uri="{FF2B5EF4-FFF2-40B4-BE49-F238E27FC236}">
                <a16:creationId xmlns:a16="http://schemas.microsoft.com/office/drawing/2014/main" id="{6AB7BA00-7484-2F31-94DB-88C4D1DD8C62}"/>
              </a:ext>
            </a:extLst>
          </p:cNvPr>
          <p:cNvCxnSpPr>
            <a:cxnSpLocks/>
          </p:cNvCxnSpPr>
          <p:nvPr/>
        </p:nvCxnSpPr>
        <p:spPr>
          <a:xfrm>
            <a:off x="1093918" y="3112273"/>
            <a:ext cx="1939529" cy="0"/>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C822B028-6216-C0DF-5D3A-1B11C6468A30}"/>
              </a:ext>
            </a:extLst>
          </p:cNvPr>
          <p:cNvCxnSpPr>
            <a:cxnSpLocks/>
          </p:cNvCxnSpPr>
          <p:nvPr/>
        </p:nvCxnSpPr>
        <p:spPr>
          <a:xfrm>
            <a:off x="1084194" y="2047875"/>
            <a:ext cx="1939529" cy="0"/>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93CB9C6E-0CBB-064E-97B1-EAC9B66D7321}"/>
              </a:ext>
            </a:extLst>
          </p:cNvPr>
          <p:cNvCxnSpPr>
            <a:cxnSpLocks/>
          </p:cNvCxnSpPr>
          <p:nvPr/>
        </p:nvCxnSpPr>
        <p:spPr>
          <a:xfrm>
            <a:off x="4286907" y="1335269"/>
            <a:ext cx="2800248" cy="0"/>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C5CC2A01-7AA3-5D5F-2DE4-FD88A4974D23}"/>
              </a:ext>
            </a:extLst>
          </p:cNvPr>
          <p:cNvCxnSpPr>
            <a:cxnSpLocks/>
          </p:cNvCxnSpPr>
          <p:nvPr/>
        </p:nvCxnSpPr>
        <p:spPr>
          <a:xfrm>
            <a:off x="4286907" y="829005"/>
            <a:ext cx="2800249" cy="0"/>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FD636AB-A567-C277-83EC-A4246E210120}"/>
              </a:ext>
            </a:extLst>
          </p:cNvPr>
          <p:cNvCxnSpPr/>
          <p:nvPr/>
        </p:nvCxnSpPr>
        <p:spPr>
          <a:xfrm>
            <a:off x="5037116" y="3010344"/>
            <a:ext cx="2250937" cy="0"/>
          </a:xfrm>
          <a:prstGeom prst="line">
            <a:avLst/>
          </a:prstGeom>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CA974913-421C-4183-113A-EE0152B71227}"/>
              </a:ext>
            </a:extLst>
          </p:cNvPr>
          <p:cNvCxnSpPr/>
          <p:nvPr/>
        </p:nvCxnSpPr>
        <p:spPr>
          <a:xfrm>
            <a:off x="5037116" y="4074742"/>
            <a:ext cx="2250937" cy="0"/>
          </a:xfrm>
          <a:prstGeom prst="line">
            <a:avLst/>
          </a:prstGeom>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8B5CB487-044E-7821-70B5-63D1894BE5B5}"/>
              </a:ext>
            </a:extLst>
          </p:cNvPr>
          <p:cNvCxnSpPr/>
          <p:nvPr/>
        </p:nvCxnSpPr>
        <p:spPr>
          <a:xfrm>
            <a:off x="967819" y="5100298"/>
            <a:ext cx="2826615" cy="0"/>
          </a:xfrm>
          <a:prstGeom prst="line">
            <a:avLst/>
          </a:prstGeom>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C953DB5B-D6CD-66C8-D82B-F36DBE9F4039}"/>
              </a:ext>
            </a:extLst>
          </p:cNvPr>
          <p:cNvCxnSpPr/>
          <p:nvPr/>
        </p:nvCxnSpPr>
        <p:spPr>
          <a:xfrm>
            <a:off x="967818" y="5559532"/>
            <a:ext cx="2826615" cy="0"/>
          </a:xfrm>
          <a:prstGeom prst="line">
            <a:avLst/>
          </a:prstGeom>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7898490C-EB34-769A-BD1C-079CFFC54870}"/>
              </a:ext>
            </a:extLst>
          </p:cNvPr>
          <p:cNvCxnSpPr/>
          <p:nvPr/>
        </p:nvCxnSpPr>
        <p:spPr>
          <a:xfrm>
            <a:off x="8220225" y="5521364"/>
            <a:ext cx="1743832" cy="0"/>
          </a:xfrm>
          <a:prstGeom prst="line">
            <a:avLst/>
          </a:prstGeom>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80D156E5-7D0B-6EAF-DE51-228326C1A642}"/>
              </a:ext>
            </a:extLst>
          </p:cNvPr>
          <p:cNvCxnSpPr/>
          <p:nvPr/>
        </p:nvCxnSpPr>
        <p:spPr>
          <a:xfrm>
            <a:off x="8220225" y="6008061"/>
            <a:ext cx="1743832" cy="0"/>
          </a:xfrm>
          <a:prstGeom prst="line">
            <a:avLst/>
          </a:prstGeom>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EF5BA5D1-1025-B827-1F7B-28B8E51155A1}"/>
              </a:ext>
            </a:extLst>
          </p:cNvPr>
          <p:cNvCxnSpPr/>
          <p:nvPr/>
        </p:nvCxnSpPr>
        <p:spPr>
          <a:xfrm>
            <a:off x="8337747" y="608297"/>
            <a:ext cx="3045464" cy="0"/>
          </a:xfrm>
          <a:prstGeom prst="line">
            <a:avLst/>
          </a:prstGeom>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56BE104B-8A46-BCFF-C7F3-F7BD5BB06C7B}"/>
              </a:ext>
            </a:extLst>
          </p:cNvPr>
          <p:cNvCxnSpPr/>
          <p:nvPr/>
        </p:nvCxnSpPr>
        <p:spPr>
          <a:xfrm>
            <a:off x="8354874" y="1616103"/>
            <a:ext cx="3045464" cy="0"/>
          </a:xfrm>
          <a:prstGeom prst="line">
            <a:avLst/>
          </a:prstGeom>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7D9F2EA2-1599-2681-68C0-93BFBC46FEEA}"/>
              </a:ext>
            </a:extLst>
          </p:cNvPr>
          <p:cNvCxnSpPr/>
          <p:nvPr/>
        </p:nvCxnSpPr>
        <p:spPr>
          <a:xfrm>
            <a:off x="9462264" y="3118429"/>
            <a:ext cx="2250937" cy="0"/>
          </a:xfrm>
          <a:prstGeom prst="line">
            <a:avLst/>
          </a:prstGeom>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27074F0B-A762-0B97-4F29-B6C5E29B4896}"/>
              </a:ext>
            </a:extLst>
          </p:cNvPr>
          <p:cNvCxnSpPr/>
          <p:nvPr/>
        </p:nvCxnSpPr>
        <p:spPr>
          <a:xfrm>
            <a:off x="9462264" y="3880429"/>
            <a:ext cx="2250937" cy="0"/>
          </a:xfrm>
          <a:prstGeom prst="line">
            <a:avLst/>
          </a:prstGeom>
        </p:spPr>
        <p:style>
          <a:lnRef idx="2">
            <a:schemeClr val="dk1"/>
          </a:lnRef>
          <a:fillRef idx="0">
            <a:schemeClr val="dk1"/>
          </a:fillRef>
          <a:effectRef idx="1">
            <a:schemeClr val="dk1"/>
          </a:effectRef>
          <a:fontRef idx="minor">
            <a:schemeClr val="tx1"/>
          </a:fontRef>
        </p:style>
      </p:cxnSp>
      <p:sp>
        <p:nvSpPr>
          <p:cNvPr id="68" name="TextBox 67">
            <a:extLst>
              <a:ext uri="{FF2B5EF4-FFF2-40B4-BE49-F238E27FC236}">
                <a16:creationId xmlns:a16="http://schemas.microsoft.com/office/drawing/2014/main" id="{00290C9C-B5B9-7436-0924-3FCAC915283A}"/>
              </a:ext>
            </a:extLst>
          </p:cNvPr>
          <p:cNvSpPr txBox="1"/>
          <p:nvPr/>
        </p:nvSpPr>
        <p:spPr>
          <a:xfrm>
            <a:off x="621190" y="477591"/>
            <a:ext cx="2443811" cy="523220"/>
          </a:xfrm>
          <a:prstGeom prst="rect">
            <a:avLst/>
          </a:prstGeom>
          <a:noFill/>
        </p:spPr>
        <p:txBody>
          <a:bodyPr wrap="none" rtlCol="0">
            <a:spAutoFit/>
          </a:bodyPr>
          <a:lstStyle/>
          <a:p>
            <a:r>
              <a:rPr lang="en-IN" sz="2800" dirty="0"/>
              <a:t>Class Diagram</a:t>
            </a:r>
          </a:p>
        </p:txBody>
      </p:sp>
      <p:cxnSp>
        <p:nvCxnSpPr>
          <p:cNvPr id="76" name="Connector: Elbow 75">
            <a:extLst>
              <a:ext uri="{FF2B5EF4-FFF2-40B4-BE49-F238E27FC236}">
                <a16:creationId xmlns:a16="http://schemas.microsoft.com/office/drawing/2014/main" id="{E2B2FC40-4B8A-6D5E-CFB7-70B807576E28}"/>
              </a:ext>
            </a:extLst>
          </p:cNvPr>
          <p:cNvCxnSpPr>
            <a:cxnSpLocks/>
            <a:stCxn id="4" idx="3"/>
          </p:cNvCxnSpPr>
          <p:nvPr/>
        </p:nvCxnSpPr>
        <p:spPr>
          <a:xfrm flipV="1">
            <a:off x="3023723" y="1577614"/>
            <a:ext cx="1171070" cy="1163587"/>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Connector: Elbow 86">
            <a:extLst>
              <a:ext uri="{FF2B5EF4-FFF2-40B4-BE49-F238E27FC236}">
                <a16:creationId xmlns:a16="http://schemas.microsoft.com/office/drawing/2014/main" id="{C79BC88B-30CE-CF6A-3EA5-272255CB03A6}"/>
              </a:ext>
            </a:extLst>
          </p:cNvPr>
          <p:cNvCxnSpPr>
            <a:cxnSpLocks/>
            <a:stCxn id="8" idx="3"/>
          </p:cNvCxnSpPr>
          <p:nvPr/>
        </p:nvCxnSpPr>
        <p:spPr>
          <a:xfrm>
            <a:off x="3826913" y="5574149"/>
            <a:ext cx="4264464" cy="41231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7EBA275D-1798-294F-D741-E8B9E1EAC790}"/>
              </a:ext>
            </a:extLst>
          </p:cNvPr>
          <p:cNvCxnSpPr>
            <a:cxnSpLocks/>
            <a:stCxn id="13" idx="2"/>
          </p:cNvCxnSpPr>
          <p:nvPr/>
        </p:nvCxnSpPr>
        <p:spPr>
          <a:xfrm>
            <a:off x="2063683" y="4003084"/>
            <a:ext cx="0" cy="7353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Connector: Elbow 92">
            <a:extLst>
              <a:ext uri="{FF2B5EF4-FFF2-40B4-BE49-F238E27FC236}">
                <a16:creationId xmlns:a16="http://schemas.microsoft.com/office/drawing/2014/main" id="{BD1CFFDE-CCB6-0E5B-F6B0-A1B5CD12A6F2}"/>
              </a:ext>
            </a:extLst>
          </p:cNvPr>
          <p:cNvCxnSpPr>
            <a:cxnSpLocks/>
          </p:cNvCxnSpPr>
          <p:nvPr/>
        </p:nvCxnSpPr>
        <p:spPr>
          <a:xfrm flipV="1">
            <a:off x="5632934" y="4074742"/>
            <a:ext cx="3723718" cy="1499407"/>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1" name="Connector: Elbow 100">
            <a:extLst>
              <a:ext uri="{FF2B5EF4-FFF2-40B4-BE49-F238E27FC236}">
                <a16:creationId xmlns:a16="http://schemas.microsoft.com/office/drawing/2014/main" id="{A5E3C94E-3E54-81D2-43CE-CE26A76CEFC2}"/>
              </a:ext>
            </a:extLst>
          </p:cNvPr>
          <p:cNvCxnSpPr>
            <a:cxnSpLocks/>
          </p:cNvCxnSpPr>
          <p:nvPr/>
        </p:nvCxnSpPr>
        <p:spPr>
          <a:xfrm flipV="1">
            <a:off x="2063683" y="3742661"/>
            <a:ext cx="2859192" cy="1089353"/>
          </a:xfrm>
          <a:prstGeom prst="bentConnector3">
            <a:avLst>
              <a:gd name="adj1" fmla="val 42934"/>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902E941F-9E70-5964-1973-7FB4FBD87ABB}"/>
              </a:ext>
            </a:extLst>
          </p:cNvPr>
          <p:cNvCxnSpPr>
            <a:cxnSpLocks/>
          </p:cNvCxnSpPr>
          <p:nvPr/>
        </p:nvCxnSpPr>
        <p:spPr>
          <a:xfrm>
            <a:off x="7288053" y="3407735"/>
            <a:ext cx="43872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8ECADBFD-6BD2-E669-F2BA-6CF3E5D88CD1}"/>
              </a:ext>
            </a:extLst>
          </p:cNvPr>
          <p:cNvCxnSpPr>
            <a:cxnSpLocks/>
          </p:cNvCxnSpPr>
          <p:nvPr/>
        </p:nvCxnSpPr>
        <p:spPr>
          <a:xfrm flipV="1">
            <a:off x="7719238" y="1440671"/>
            <a:ext cx="7539" cy="1967064"/>
          </a:xfrm>
          <a:prstGeom prst="line">
            <a:avLst/>
          </a:prstGeom>
        </p:spPr>
        <p:style>
          <a:lnRef idx="2">
            <a:schemeClr val="accent1"/>
          </a:lnRef>
          <a:fillRef idx="0">
            <a:schemeClr val="accent1"/>
          </a:fillRef>
          <a:effectRef idx="1">
            <a:schemeClr val="accent1"/>
          </a:effectRef>
          <a:fontRef idx="minor">
            <a:schemeClr val="tx1"/>
          </a:fontRef>
        </p:style>
      </p:cxnSp>
      <p:cxnSp>
        <p:nvCxnSpPr>
          <p:cNvPr id="126" name="Straight Arrow Connector 125">
            <a:extLst>
              <a:ext uri="{FF2B5EF4-FFF2-40B4-BE49-F238E27FC236}">
                <a16:creationId xmlns:a16="http://schemas.microsoft.com/office/drawing/2014/main" id="{31F1DA79-D623-4E3E-13E0-345DF6FF1BCE}"/>
              </a:ext>
            </a:extLst>
          </p:cNvPr>
          <p:cNvCxnSpPr>
            <a:cxnSpLocks/>
          </p:cNvCxnSpPr>
          <p:nvPr/>
        </p:nvCxnSpPr>
        <p:spPr>
          <a:xfrm>
            <a:off x="7726777" y="1440671"/>
            <a:ext cx="51693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9" name="TextBox 128">
            <a:extLst>
              <a:ext uri="{FF2B5EF4-FFF2-40B4-BE49-F238E27FC236}">
                <a16:creationId xmlns:a16="http://schemas.microsoft.com/office/drawing/2014/main" id="{AE741E84-DBC7-B1F3-3681-ADDBCC70ECC4}"/>
              </a:ext>
            </a:extLst>
          </p:cNvPr>
          <p:cNvSpPr txBox="1"/>
          <p:nvPr/>
        </p:nvSpPr>
        <p:spPr>
          <a:xfrm>
            <a:off x="3716731" y="1263389"/>
            <a:ext cx="266420" cy="276999"/>
          </a:xfrm>
          <a:prstGeom prst="rect">
            <a:avLst/>
          </a:prstGeom>
          <a:noFill/>
        </p:spPr>
        <p:txBody>
          <a:bodyPr wrap="none" rtlCol="0">
            <a:spAutoFit/>
          </a:bodyPr>
          <a:lstStyle/>
          <a:p>
            <a:r>
              <a:rPr lang="en-IN" sz="1200" dirty="0">
                <a:solidFill>
                  <a:schemeClr val="tx2">
                    <a:lumMod val="75000"/>
                    <a:lumOff val="25000"/>
                  </a:schemeClr>
                </a:solidFill>
              </a:rPr>
              <a:t>1</a:t>
            </a:r>
          </a:p>
        </p:txBody>
      </p:sp>
      <p:sp>
        <p:nvSpPr>
          <p:cNvPr id="130" name="TextBox 129">
            <a:extLst>
              <a:ext uri="{FF2B5EF4-FFF2-40B4-BE49-F238E27FC236}">
                <a16:creationId xmlns:a16="http://schemas.microsoft.com/office/drawing/2014/main" id="{B7FB4CD2-083B-6694-2C21-1935CF3A8190}"/>
              </a:ext>
            </a:extLst>
          </p:cNvPr>
          <p:cNvSpPr txBox="1"/>
          <p:nvPr/>
        </p:nvSpPr>
        <p:spPr>
          <a:xfrm>
            <a:off x="1759490" y="4446368"/>
            <a:ext cx="266420" cy="276999"/>
          </a:xfrm>
          <a:prstGeom prst="rect">
            <a:avLst/>
          </a:prstGeom>
          <a:noFill/>
        </p:spPr>
        <p:txBody>
          <a:bodyPr wrap="none" rtlCol="0">
            <a:spAutoFit/>
          </a:bodyPr>
          <a:lstStyle/>
          <a:p>
            <a:r>
              <a:rPr lang="en-IN" sz="1200" dirty="0">
                <a:solidFill>
                  <a:schemeClr val="tx2">
                    <a:lumMod val="75000"/>
                    <a:lumOff val="25000"/>
                  </a:schemeClr>
                </a:solidFill>
              </a:rPr>
              <a:t>1</a:t>
            </a:r>
          </a:p>
        </p:txBody>
      </p:sp>
      <p:sp>
        <p:nvSpPr>
          <p:cNvPr id="131" name="TextBox 130">
            <a:extLst>
              <a:ext uri="{FF2B5EF4-FFF2-40B4-BE49-F238E27FC236}">
                <a16:creationId xmlns:a16="http://schemas.microsoft.com/office/drawing/2014/main" id="{837C4F48-4ACE-22A4-CBF2-48D81A702820}"/>
              </a:ext>
            </a:extLst>
          </p:cNvPr>
          <p:cNvSpPr txBox="1"/>
          <p:nvPr/>
        </p:nvSpPr>
        <p:spPr>
          <a:xfrm>
            <a:off x="1759490" y="4000524"/>
            <a:ext cx="266420" cy="276999"/>
          </a:xfrm>
          <a:prstGeom prst="rect">
            <a:avLst/>
          </a:prstGeom>
          <a:noFill/>
        </p:spPr>
        <p:txBody>
          <a:bodyPr wrap="none" rtlCol="0">
            <a:spAutoFit/>
          </a:bodyPr>
          <a:lstStyle/>
          <a:p>
            <a:r>
              <a:rPr lang="en-IN" sz="1200" dirty="0">
                <a:solidFill>
                  <a:schemeClr val="tx2">
                    <a:lumMod val="75000"/>
                    <a:lumOff val="25000"/>
                  </a:schemeClr>
                </a:solidFill>
              </a:rPr>
              <a:t>1</a:t>
            </a:r>
          </a:p>
        </p:txBody>
      </p:sp>
      <p:sp>
        <p:nvSpPr>
          <p:cNvPr id="132" name="TextBox 131">
            <a:extLst>
              <a:ext uri="{FF2B5EF4-FFF2-40B4-BE49-F238E27FC236}">
                <a16:creationId xmlns:a16="http://schemas.microsoft.com/office/drawing/2014/main" id="{4E7C9BF0-2C51-4CF0-7E80-23010C91F67A}"/>
              </a:ext>
            </a:extLst>
          </p:cNvPr>
          <p:cNvSpPr txBox="1"/>
          <p:nvPr/>
        </p:nvSpPr>
        <p:spPr>
          <a:xfrm>
            <a:off x="3125210" y="2476287"/>
            <a:ext cx="266420" cy="307777"/>
          </a:xfrm>
          <a:prstGeom prst="rect">
            <a:avLst/>
          </a:prstGeom>
          <a:noFill/>
        </p:spPr>
        <p:txBody>
          <a:bodyPr wrap="none" rtlCol="0">
            <a:spAutoFit/>
          </a:bodyPr>
          <a:lstStyle/>
          <a:p>
            <a:r>
              <a:rPr lang="en-IN" sz="1400" dirty="0">
                <a:solidFill>
                  <a:schemeClr val="tx2">
                    <a:lumMod val="75000"/>
                    <a:lumOff val="25000"/>
                  </a:schemeClr>
                </a:solidFill>
              </a:rPr>
              <a:t>*</a:t>
            </a:r>
          </a:p>
        </p:txBody>
      </p:sp>
      <p:sp>
        <p:nvSpPr>
          <p:cNvPr id="133" name="TextBox 132">
            <a:extLst>
              <a:ext uri="{FF2B5EF4-FFF2-40B4-BE49-F238E27FC236}">
                <a16:creationId xmlns:a16="http://schemas.microsoft.com/office/drawing/2014/main" id="{9F2AEC09-3CD9-4328-4FA2-3796335B4219}"/>
              </a:ext>
            </a:extLst>
          </p:cNvPr>
          <p:cNvSpPr txBox="1"/>
          <p:nvPr/>
        </p:nvSpPr>
        <p:spPr>
          <a:xfrm>
            <a:off x="3052324" y="4423480"/>
            <a:ext cx="266420" cy="276999"/>
          </a:xfrm>
          <a:prstGeom prst="rect">
            <a:avLst/>
          </a:prstGeom>
          <a:noFill/>
        </p:spPr>
        <p:txBody>
          <a:bodyPr wrap="none" rtlCol="0">
            <a:spAutoFit/>
          </a:bodyPr>
          <a:lstStyle/>
          <a:p>
            <a:r>
              <a:rPr lang="en-IN" sz="1200" dirty="0">
                <a:solidFill>
                  <a:schemeClr val="tx2">
                    <a:lumMod val="75000"/>
                    <a:lumOff val="25000"/>
                  </a:schemeClr>
                </a:solidFill>
              </a:rPr>
              <a:t>1</a:t>
            </a:r>
          </a:p>
        </p:txBody>
      </p:sp>
      <p:sp>
        <p:nvSpPr>
          <p:cNvPr id="134" name="TextBox 133">
            <a:extLst>
              <a:ext uri="{FF2B5EF4-FFF2-40B4-BE49-F238E27FC236}">
                <a16:creationId xmlns:a16="http://schemas.microsoft.com/office/drawing/2014/main" id="{2957A0B6-0C93-0DE3-CC80-43726DB2A03B}"/>
              </a:ext>
            </a:extLst>
          </p:cNvPr>
          <p:cNvSpPr txBox="1"/>
          <p:nvPr/>
        </p:nvSpPr>
        <p:spPr>
          <a:xfrm>
            <a:off x="4384119" y="3497811"/>
            <a:ext cx="266420" cy="307777"/>
          </a:xfrm>
          <a:prstGeom prst="rect">
            <a:avLst/>
          </a:prstGeom>
          <a:noFill/>
        </p:spPr>
        <p:txBody>
          <a:bodyPr wrap="none" rtlCol="0">
            <a:spAutoFit/>
          </a:bodyPr>
          <a:lstStyle/>
          <a:p>
            <a:r>
              <a:rPr lang="en-IN" sz="1400" dirty="0">
                <a:solidFill>
                  <a:schemeClr val="tx2">
                    <a:lumMod val="75000"/>
                    <a:lumOff val="25000"/>
                  </a:schemeClr>
                </a:solidFill>
              </a:rPr>
              <a:t>*</a:t>
            </a:r>
          </a:p>
        </p:txBody>
      </p:sp>
      <p:sp>
        <p:nvSpPr>
          <p:cNvPr id="135" name="TextBox 134">
            <a:extLst>
              <a:ext uri="{FF2B5EF4-FFF2-40B4-BE49-F238E27FC236}">
                <a16:creationId xmlns:a16="http://schemas.microsoft.com/office/drawing/2014/main" id="{753B5783-D6FE-C218-ACD4-34F3957D26DF}"/>
              </a:ext>
            </a:extLst>
          </p:cNvPr>
          <p:cNvSpPr txBox="1"/>
          <p:nvPr/>
        </p:nvSpPr>
        <p:spPr>
          <a:xfrm>
            <a:off x="7387345" y="3130735"/>
            <a:ext cx="266420" cy="276999"/>
          </a:xfrm>
          <a:prstGeom prst="rect">
            <a:avLst/>
          </a:prstGeom>
          <a:noFill/>
        </p:spPr>
        <p:txBody>
          <a:bodyPr wrap="none" rtlCol="0">
            <a:spAutoFit/>
          </a:bodyPr>
          <a:lstStyle/>
          <a:p>
            <a:r>
              <a:rPr lang="en-IN" sz="1200" dirty="0">
                <a:solidFill>
                  <a:schemeClr val="tx2">
                    <a:lumMod val="75000"/>
                    <a:lumOff val="25000"/>
                  </a:schemeClr>
                </a:solidFill>
              </a:rPr>
              <a:t>1</a:t>
            </a:r>
          </a:p>
        </p:txBody>
      </p:sp>
      <p:sp>
        <p:nvSpPr>
          <p:cNvPr id="136" name="TextBox 135">
            <a:extLst>
              <a:ext uri="{FF2B5EF4-FFF2-40B4-BE49-F238E27FC236}">
                <a16:creationId xmlns:a16="http://schemas.microsoft.com/office/drawing/2014/main" id="{29A6F3E8-C520-6860-9A13-A1125098AD52}"/>
              </a:ext>
            </a:extLst>
          </p:cNvPr>
          <p:cNvSpPr txBox="1"/>
          <p:nvPr/>
        </p:nvSpPr>
        <p:spPr>
          <a:xfrm>
            <a:off x="7900487" y="1163671"/>
            <a:ext cx="266420" cy="276999"/>
          </a:xfrm>
          <a:prstGeom prst="rect">
            <a:avLst/>
          </a:prstGeom>
          <a:noFill/>
        </p:spPr>
        <p:txBody>
          <a:bodyPr wrap="none" rtlCol="0">
            <a:spAutoFit/>
          </a:bodyPr>
          <a:lstStyle/>
          <a:p>
            <a:r>
              <a:rPr lang="en-IN" sz="1200" dirty="0">
                <a:solidFill>
                  <a:schemeClr val="tx2">
                    <a:lumMod val="75000"/>
                    <a:lumOff val="25000"/>
                  </a:schemeClr>
                </a:solidFill>
              </a:rPr>
              <a:t>1</a:t>
            </a:r>
          </a:p>
        </p:txBody>
      </p:sp>
      <p:sp>
        <p:nvSpPr>
          <p:cNvPr id="137" name="TextBox 136">
            <a:extLst>
              <a:ext uri="{FF2B5EF4-FFF2-40B4-BE49-F238E27FC236}">
                <a16:creationId xmlns:a16="http://schemas.microsoft.com/office/drawing/2014/main" id="{3084D9F0-3C23-0B24-1BE0-09EFE8E296F4}"/>
              </a:ext>
            </a:extLst>
          </p:cNvPr>
          <p:cNvSpPr txBox="1"/>
          <p:nvPr/>
        </p:nvSpPr>
        <p:spPr>
          <a:xfrm>
            <a:off x="3967391" y="5280386"/>
            <a:ext cx="266420" cy="276999"/>
          </a:xfrm>
          <a:prstGeom prst="rect">
            <a:avLst/>
          </a:prstGeom>
          <a:noFill/>
        </p:spPr>
        <p:txBody>
          <a:bodyPr wrap="none" rtlCol="0">
            <a:spAutoFit/>
          </a:bodyPr>
          <a:lstStyle/>
          <a:p>
            <a:r>
              <a:rPr lang="en-IN" sz="1200" dirty="0">
                <a:solidFill>
                  <a:schemeClr val="tx2">
                    <a:lumMod val="75000"/>
                    <a:lumOff val="25000"/>
                  </a:schemeClr>
                </a:solidFill>
              </a:rPr>
              <a:t>1</a:t>
            </a:r>
          </a:p>
        </p:txBody>
      </p:sp>
      <p:sp>
        <p:nvSpPr>
          <p:cNvPr id="138" name="TextBox 137">
            <a:extLst>
              <a:ext uri="{FF2B5EF4-FFF2-40B4-BE49-F238E27FC236}">
                <a16:creationId xmlns:a16="http://schemas.microsoft.com/office/drawing/2014/main" id="{970A16AD-1476-E464-AD34-0B796EB33980}"/>
              </a:ext>
            </a:extLst>
          </p:cNvPr>
          <p:cNvSpPr txBox="1"/>
          <p:nvPr/>
        </p:nvSpPr>
        <p:spPr>
          <a:xfrm>
            <a:off x="8890330" y="3787155"/>
            <a:ext cx="266420" cy="307777"/>
          </a:xfrm>
          <a:prstGeom prst="rect">
            <a:avLst/>
          </a:prstGeom>
          <a:noFill/>
        </p:spPr>
        <p:txBody>
          <a:bodyPr wrap="none" rtlCol="0">
            <a:spAutoFit/>
          </a:bodyPr>
          <a:lstStyle/>
          <a:p>
            <a:r>
              <a:rPr lang="en-IN" sz="1400" dirty="0">
                <a:solidFill>
                  <a:schemeClr val="tx2">
                    <a:lumMod val="75000"/>
                    <a:lumOff val="25000"/>
                  </a:schemeClr>
                </a:solidFill>
              </a:rPr>
              <a:t>*</a:t>
            </a:r>
            <a:endParaRPr lang="en-IN" sz="1200" dirty="0">
              <a:solidFill>
                <a:schemeClr val="tx2">
                  <a:lumMod val="75000"/>
                  <a:lumOff val="25000"/>
                </a:schemeClr>
              </a:solidFill>
            </a:endParaRPr>
          </a:p>
        </p:txBody>
      </p:sp>
      <p:sp>
        <p:nvSpPr>
          <p:cNvPr id="139" name="TextBox 138">
            <a:extLst>
              <a:ext uri="{FF2B5EF4-FFF2-40B4-BE49-F238E27FC236}">
                <a16:creationId xmlns:a16="http://schemas.microsoft.com/office/drawing/2014/main" id="{4B241D77-0C24-5E11-DEFE-90F961757B31}"/>
              </a:ext>
            </a:extLst>
          </p:cNvPr>
          <p:cNvSpPr txBox="1"/>
          <p:nvPr/>
        </p:nvSpPr>
        <p:spPr>
          <a:xfrm>
            <a:off x="7634067" y="5723236"/>
            <a:ext cx="266420" cy="307777"/>
          </a:xfrm>
          <a:prstGeom prst="rect">
            <a:avLst/>
          </a:prstGeom>
          <a:noFill/>
        </p:spPr>
        <p:txBody>
          <a:bodyPr wrap="none" rtlCol="0">
            <a:spAutoFit/>
          </a:bodyPr>
          <a:lstStyle/>
          <a:p>
            <a:r>
              <a:rPr lang="en-IN" sz="1400" dirty="0">
                <a:solidFill>
                  <a:schemeClr val="tx2">
                    <a:lumMod val="75000"/>
                    <a:lumOff val="25000"/>
                  </a:schemeClr>
                </a:solidFill>
              </a:rPr>
              <a:t>*</a:t>
            </a:r>
          </a:p>
        </p:txBody>
      </p:sp>
      <p:sp>
        <p:nvSpPr>
          <p:cNvPr id="2" name="Slide Number Placeholder 1">
            <a:extLst>
              <a:ext uri="{FF2B5EF4-FFF2-40B4-BE49-F238E27FC236}">
                <a16:creationId xmlns:a16="http://schemas.microsoft.com/office/drawing/2014/main" id="{2E4C2116-97A2-33CB-5AC5-C5E542EC8B8C}"/>
              </a:ext>
            </a:extLst>
          </p:cNvPr>
          <p:cNvSpPr>
            <a:spLocks noGrp="1"/>
          </p:cNvSpPr>
          <p:nvPr>
            <p:ph type="sldNum" sz="quarter" idx="12"/>
          </p:nvPr>
        </p:nvSpPr>
        <p:spPr/>
        <p:txBody>
          <a:bodyPr/>
          <a:lstStyle/>
          <a:p>
            <a:fld id="{BEC7B687-B1D6-4F16-8762-0F47B34F3CC7}" type="slidenum">
              <a:rPr lang="en-IN" smtClean="0"/>
              <a:t>4</a:t>
            </a:fld>
            <a:endParaRPr lang="en-IN"/>
          </a:p>
        </p:txBody>
      </p:sp>
    </p:spTree>
    <p:extLst>
      <p:ext uri="{BB962C8B-B14F-4D97-AF65-F5344CB8AC3E}">
        <p14:creationId xmlns:p14="http://schemas.microsoft.com/office/powerpoint/2010/main" val="2443457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owl of food with different spices on a yellow background">
            <a:extLst>
              <a:ext uri="{FF2B5EF4-FFF2-40B4-BE49-F238E27FC236}">
                <a16:creationId xmlns:a16="http://schemas.microsoft.com/office/drawing/2014/main" id="{A663293B-82E2-EF5E-79B8-AF069D0114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8"/>
            <a:ext cx="12192000" cy="6857803"/>
          </a:xfrm>
          <a:prstGeom prst="rect">
            <a:avLst/>
          </a:prstGeom>
        </p:spPr>
      </p:pic>
      <p:sp>
        <p:nvSpPr>
          <p:cNvPr id="13" name="TextBox 12">
            <a:extLst>
              <a:ext uri="{FF2B5EF4-FFF2-40B4-BE49-F238E27FC236}">
                <a16:creationId xmlns:a16="http://schemas.microsoft.com/office/drawing/2014/main" id="{E94797CB-26BF-0276-D827-475CA7456D1C}"/>
              </a:ext>
            </a:extLst>
          </p:cNvPr>
          <p:cNvSpPr txBox="1"/>
          <p:nvPr/>
        </p:nvSpPr>
        <p:spPr>
          <a:xfrm>
            <a:off x="1608880" y="173621"/>
            <a:ext cx="3334567" cy="830997"/>
          </a:xfrm>
          <a:prstGeom prst="rect">
            <a:avLst/>
          </a:prstGeom>
          <a:noFill/>
        </p:spPr>
        <p:txBody>
          <a:bodyPr wrap="none" rtlCol="0">
            <a:spAutoFit/>
          </a:bodyPr>
          <a:lstStyle/>
          <a:p>
            <a:r>
              <a:rPr lang="en-IN" sz="4800" b="1" i="1" u="sng" dirty="0" err="1">
                <a:solidFill>
                  <a:srgbClr val="FF0000"/>
                </a:solidFill>
                <a:latin typeface="Times New Roman" panose="02020603050405020304" pitchFamily="18" charset="0"/>
                <a:cs typeface="Times New Roman" panose="02020603050405020304" pitchFamily="18" charset="0"/>
              </a:rPr>
              <a:t>Introdution</a:t>
            </a:r>
            <a:r>
              <a:rPr lang="en-IN" sz="4800" b="1" i="1" u="sng" dirty="0">
                <a:solidFill>
                  <a:srgbClr val="FF0000"/>
                </a:solidFill>
                <a:latin typeface="Times New Roman" panose="02020603050405020304" pitchFamily="18" charset="0"/>
                <a:cs typeface="Times New Roman" panose="02020603050405020304" pitchFamily="18" charset="0"/>
              </a:rPr>
              <a:t>:</a:t>
            </a:r>
          </a:p>
        </p:txBody>
      </p:sp>
      <p:sp>
        <p:nvSpPr>
          <p:cNvPr id="14" name="TextBox 13">
            <a:extLst>
              <a:ext uri="{FF2B5EF4-FFF2-40B4-BE49-F238E27FC236}">
                <a16:creationId xmlns:a16="http://schemas.microsoft.com/office/drawing/2014/main" id="{EAD374FE-E409-357A-BB3B-D611640A3F5A}"/>
              </a:ext>
            </a:extLst>
          </p:cNvPr>
          <p:cNvSpPr txBox="1"/>
          <p:nvPr/>
        </p:nvSpPr>
        <p:spPr>
          <a:xfrm>
            <a:off x="-5501" y="1178141"/>
            <a:ext cx="7029299" cy="5293757"/>
          </a:xfrm>
          <a:prstGeom prst="rect">
            <a:avLst/>
          </a:prstGeom>
          <a:noFill/>
        </p:spPr>
        <p:txBody>
          <a:bodyPr wrap="square" rtlCol="0">
            <a:spAutoFit/>
          </a:bodyPr>
          <a:lstStyle/>
          <a:p>
            <a:pPr marL="742950" lvl="1" indent="-285750">
              <a:buFont typeface="Arial" panose="020B0604020202020204" pitchFamily="34" charset="0"/>
              <a:buChar char="•"/>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The </a:t>
            </a:r>
            <a:r>
              <a:rPr lang="en-US" sz="2000" b="1" dirty="0">
                <a:solidFill>
                  <a:schemeClr val="tx1">
                    <a:lumMod val="95000"/>
                    <a:lumOff val="5000"/>
                  </a:schemeClr>
                </a:solidFill>
                <a:latin typeface="Times New Roman" panose="02020603050405020304" pitchFamily="18" charset="0"/>
                <a:cs typeface="Times New Roman" panose="02020603050405020304" pitchFamily="18" charset="0"/>
              </a:rPr>
              <a:t>Smart Food Diary with Calorie and Nutrient Breakdown</a:t>
            </a: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 is an innovative, AI-driven solution designed to revolutionize how users track and manage their dietary habits.</a:t>
            </a:r>
          </a:p>
          <a:p>
            <a:pPr marL="742950" lvl="1" indent="-285750">
              <a:buFont typeface="Arial" panose="020B0604020202020204" pitchFamily="34" charset="0"/>
              <a:buChar char="•"/>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By leveraging advanced image recognition technology, the application automatically detects food items from uploaded images and analyzes their nutritional content, offering a seamless meal logging experience.</a:t>
            </a:r>
          </a:p>
          <a:p>
            <a:pPr marL="742950" lvl="1" indent="-285750">
              <a:buFont typeface="Arial" panose="020B0604020202020204" pitchFamily="34" charset="0"/>
              <a:buChar char="•"/>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This intuitive and user-friendly tool empowers users to make informed dietary choices through detailed calorie and nutrient breakdowns, personalized recommendations, and interactive visualizations of their nutritional trends.</a:t>
            </a:r>
          </a:p>
          <a:p>
            <a:pPr marL="742950" lvl="1" indent="-285750">
              <a:buFont typeface="Arial" panose="020B0604020202020204" pitchFamily="34" charset="0"/>
              <a:buChar char="•"/>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With robust features like customizable reports and real-time dietary alerts, the Smart Food Diary not only enhances individual health management but also provides valuable insights for achieving long-term wellness goals.</a:t>
            </a:r>
          </a:p>
          <a:p>
            <a:pPr marL="742950" lvl="1" indent="-285750">
              <a:buFont typeface="Arial" panose="020B0604020202020204" pitchFamily="34" charset="0"/>
              <a:buChar char="•"/>
            </a:pPr>
            <a:endParaRPr lang="en-IN" sz="1600" dirty="0"/>
          </a:p>
        </p:txBody>
      </p:sp>
    </p:spTree>
    <p:extLst>
      <p:ext uri="{BB962C8B-B14F-4D97-AF65-F5344CB8AC3E}">
        <p14:creationId xmlns:p14="http://schemas.microsoft.com/office/powerpoint/2010/main" val="3616870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F5E7E894-AFE5-4B20-3214-FE1FC8916E69}"/>
              </a:ext>
            </a:extLst>
          </p:cNvPr>
          <p:cNvSpPr>
            <a:spLocks noGrp="1"/>
          </p:cNvSpPr>
          <p:nvPr>
            <p:ph type="body" sz="half" idx="21"/>
          </p:nvPr>
        </p:nvSpPr>
        <p:spPr>
          <a:xfrm>
            <a:off x="8993298" y="1971744"/>
            <a:ext cx="2605549" cy="4027130"/>
          </a:xfrm>
        </p:spPr>
        <p:txBody>
          <a:bodyPr/>
          <a:lstStyle/>
          <a:p>
            <a:pPr marL="285750" indent="-285750">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A fresh and vibrant background featuring fruits and greens gives a healthy and appealing vibe.</a:t>
            </a:r>
          </a:p>
          <a:p>
            <a:pPr marL="285750" indent="-285750">
              <a:buFont typeface="Courier New" panose="02070309020205020404" pitchFamily="49" charset="0"/>
              <a:buChar char="o"/>
            </a:pPr>
            <a:r>
              <a:rPr lang="en-US" sz="1400" i="1" dirty="0">
                <a:latin typeface="Times New Roman" panose="02020603050405020304" pitchFamily="18" charset="0"/>
                <a:cs typeface="Times New Roman" panose="02020603050405020304" pitchFamily="18" charset="0"/>
              </a:rPr>
              <a:t>"Track your calories and nutrients effortlessly,"</a:t>
            </a:r>
            <a:r>
              <a:rPr lang="en-US" sz="1400" dirty="0">
                <a:latin typeface="Times New Roman" panose="02020603050405020304" pitchFamily="18" charset="0"/>
                <a:cs typeface="Times New Roman" panose="02020603050405020304" pitchFamily="18" charset="0"/>
              </a:rPr>
              <a:t> clearly conveys the platform's functionality.</a:t>
            </a:r>
          </a:p>
          <a:p>
            <a:pPr marL="285750" indent="-285750">
              <a:buFont typeface="Courier New" panose="02070309020205020404" pitchFamily="49" charset="0"/>
              <a:buChar char="o"/>
            </a:pPr>
            <a:r>
              <a:rPr lang="en-IN" sz="1400" dirty="0">
                <a:latin typeface="Times New Roman" panose="02020603050405020304" pitchFamily="18" charset="0"/>
                <a:cs typeface="Times New Roman" panose="02020603050405020304" pitchFamily="18" charset="0"/>
              </a:rPr>
              <a:t>Contact Information</a:t>
            </a:r>
          </a:p>
          <a:p>
            <a:pPr marL="285750" indent="-285750">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The homepage effectively sets a positive tone with its fresh visuals and clear message. Refining alignment and organization would enhance professionalism further.</a:t>
            </a:r>
          </a:p>
          <a:p>
            <a:pPr marL="285750" indent="-285750">
              <a:buFont typeface="Courier New" panose="02070309020205020404" pitchFamily="49" charset="0"/>
              <a:buChar char="o"/>
            </a:pPr>
            <a:endParaRPr lang="en-US" sz="1400" dirty="0">
              <a:latin typeface="Times New Roman" panose="02020603050405020304" pitchFamily="18" charset="0"/>
              <a:cs typeface="Times New Roman" panose="02020603050405020304" pitchFamily="18" charset="0"/>
            </a:endParaRPr>
          </a:p>
          <a:p>
            <a:pPr marL="285750" indent="-285750">
              <a:buFont typeface="Courier New" panose="02070309020205020404" pitchFamily="49" charset="0"/>
              <a:buChar char="o"/>
            </a:pPr>
            <a:endParaRPr lang="en-US" sz="1400" dirty="0"/>
          </a:p>
          <a:p>
            <a:pPr marL="285750" indent="-285750">
              <a:buFont typeface="Courier New" panose="02070309020205020404" pitchFamily="49" charset="0"/>
              <a:buChar char="o"/>
            </a:pPr>
            <a:endParaRPr lang="en-US" sz="1400" dirty="0"/>
          </a:p>
        </p:txBody>
      </p:sp>
      <p:sp>
        <p:nvSpPr>
          <p:cNvPr id="13" name="Text Placeholder 12">
            <a:extLst>
              <a:ext uri="{FF2B5EF4-FFF2-40B4-BE49-F238E27FC236}">
                <a16:creationId xmlns:a16="http://schemas.microsoft.com/office/drawing/2014/main" id="{764CAD4D-FE34-0142-9A1E-83A8885F2228}"/>
              </a:ext>
            </a:extLst>
          </p:cNvPr>
          <p:cNvSpPr>
            <a:spLocks noGrp="1"/>
          </p:cNvSpPr>
          <p:nvPr>
            <p:ph type="body" sz="quarter" idx="35"/>
          </p:nvPr>
        </p:nvSpPr>
        <p:spPr>
          <a:xfrm>
            <a:off x="8803409" y="457200"/>
            <a:ext cx="2468881" cy="1371600"/>
          </a:xfrm>
        </p:spPr>
        <p:txBody>
          <a:bodyPr/>
          <a:lstStyle/>
          <a:p>
            <a:r>
              <a:rPr lang="en-US" dirty="0"/>
              <a:t>Tip</a:t>
            </a:r>
          </a:p>
          <a:p>
            <a:endParaRPr lang="en-US" dirty="0"/>
          </a:p>
        </p:txBody>
      </p:sp>
      <p:sp>
        <p:nvSpPr>
          <p:cNvPr id="14" name="Slide Number Placeholder 13">
            <a:extLst>
              <a:ext uri="{FF2B5EF4-FFF2-40B4-BE49-F238E27FC236}">
                <a16:creationId xmlns:a16="http://schemas.microsoft.com/office/drawing/2014/main" id="{6E9992CB-E8C5-892B-7F56-F2CD217FADBE}"/>
              </a:ext>
            </a:extLst>
          </p:cNvPr>
          <p:cNvSpPr>
            <a:spLocks noGrp="1"/>
          </p:cNvSpPr>
          <p:nvPr>
            <p:ph type="sldNum" sz="quarter" idx="4"/>
          </p:nvPr>
        </p:nvSpPr>
        <p:spPr>
          <a:xfrm>
            <a:off x="11274552" y="5989319"/>
            <a:ext cx="457200" cy="457200"/>
          </a:xfrm>
        </p:spPr>
        <p:txBody>
          <a:bodyPr/>
          <a:lstStyle/>
          <a:p>
            <a:fld id="{745CA84A-544F-4B6B-BC9A-925394EE73B5}" type="slidenum">
              <a:rPr lang="en-US"/>
              <a:pPr/>
              <a:t>6</a:t>
            </a:fld>
            <a:endParaRPr lang="en-US" dirty="0"/>
          </a:p>
        </p:txBody>
      </p:sp>
      <p:graphicFrame>
        <p:nvGraphicFramePr>
          <p:cNvPr id="7" name="Diagram 6">
            <a:extLst>
              <a:ext uri="{FF2B5EF4-FFF2-40B4-BE49-F238E27FC236}">
                <a16:creationId xmlns:a16="http://schemas.microsoft.com/office/drawing/2014/main" id="{CC257C24-C508-327E-EC6C-0AF1B420328E}"/>
              </a:ext>
            </a:extLst>
          </p:cNvPr>
          <p:cNvGraphicFramePr/>
          <p:nvPr>
            <p:extLst>
              <p:ext uri="{D42A27DB-BD31-4B8C-83A1-F6EECF244321}">
                <p14:modId xmlns:p14="http://schemas.microsoft.com/office/powerpoint/2010/main" val="2298412815"/>
              </p:ext>
            </p:extLst>
          </p:nvPr>
        </p:nvGraphicFramePr>
        <p:xfrm>
          <a:off x="-1477296" y="80569"/>
          <a:ext cx="11348884" cy="17482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1" name="Text Placeholder 40">
            <a:extLst>
              <a:ext uri="{FF2B5EF4-FFF2-40B4-BE49-F238E27FC236}">
                <a16:creationId xmlns:a16="http://schemas.microsoft.com/office/drawing/2014/main" id="{5D950D98-150B-32D6-677B-25C84D965C8B}"/>
              </a:ext>
            </a:extLst>
          </p:cNvPr>
          <p:cNvSpPr>
            <a:spLocks noGrp="1"/>
          </p:cNvSpPr>
          <p:nvPr>
            <p:ph type="body" sz="quarter" idx="36"/>
          </p:nvPr>
        </p:nvSpPr>
        <p:spPr>
          <a:xfrm>
            <a:off x="8861062" y="972658"/>
            <a:ext cx="2331194" cy="763993"/>
          </a:xfrm>
        </p:spPr>
        <p:txBody>
          <a:bodyPr/>
          <a:lstStyle/>
          <a:p>
            <a:r>
              <a:rPr lang="en-IN" sz="1400" dirty="0">
                <a:latin typeface="Times New Roman" panose="02020603050405020304" pitchFamily="18" charset="0"/>
                <a:cs typeface="Times New Roman" panose="02020603050405020304" pitchFamily="18" charset="0"/>
              </a:rPr>
              <a:t>As  a user can able to register, login or read buttons are available in this page</a:t>
            </a:r>
          </a:p>
        </p:txBody>
      </p:sp>
      <p:sp>
        <p:nvSpPr>
          <p:cNvPr id="2" name="Rectangle 1">
            <a:extLst>
              <a:ext uri="{FF2B5EF4-FFF2-40B4-BE49-F238E27FC236}">
                <a16:creationId xmlns:a16="http://schemas.microsoft.com/office/drawing/2014/main" id="{6005FD25-7727-C0D2-54A4-570F43C3B72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1" u="none" strike="noStrike" cap="none" normalizeH="0" baseline="0">
                <a:ln>
                  <a:noFill/>
                </a:ln>
                <a:solidFill>
                  <a:schemeClr val="tx1"/>
                </a:solidFill>
                <a:effectLst/>
                <a:latin typeface="Arial" panose="020B0604020202020204" pitchFamily="34" charset="0"/>
              </a:rPr>
              <a:t>"Track your calories and nutrients effortlessly,"</a:t>
            </a:r>
            <a:r>
              <a:rPr kumimoji="0" lang="en-US" altLang="en-US" sz="1800" b="0" i="0" u="none" strike="noStrike" cap="none" normalizeH="0" baseline="0">
                <a:ln>
                  <a:noFill/>
                </a:ln>
                <a:solidFill>
                  <a:schemeClr val="tx1"/>
                </a:solidFill>
                <a:effectLst/>
                <a:latin typeface="Arial" panose="020B0604020202020204" pitchFamily="34" charset="0"/>
              </a:rPr>
              <a:t> clearly conveys the platform's functionality.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6" name="Group 5">
            <a:extLst>
              <a:ext uri="{FF2B5EF4-FFF2-40B4-BE49-F238E27FC236}">
                <a16:creationId xmlns:a16="http://schemas.microsoft.com/office/drawing/2014/main" id="{9A44CC61-444B-9F2A-03E6-EFBE30233559}"/>
              </a:ext>
            </a:extLst>
          </p:cNvPr>
          <p:cNvGrpSpPr/>
          <p:nvPr/>
        </p:nvGrpSpPr>
        <p:grpSpPr>
          <a:xfrm>
            <a:off x="8357745" y="5702710"/>
            <a:ext cx="2605550" cy="1604133"/>
            <a:chOff x="8103473" y="5400797"/>
            <a:chExt cx="2859822" cy="1906045"/>
          </a:xfrm>
          <a:solidFill>
            <a:schemeClr val="accent5">
              <a:lumMod val="75000"/>
            </a:schemeClr>
          </a:solidFill>
        </p:grpSpPr>
        <p:sp>
          <p:nvSpPr>
            <p:cNvPr id="9" name="Hexagon 8">
              <a:extLst>
                <a:ext uri="{FF2B5EF4-FFF2-40B4-BE49-F238E27FC236}">
                  <a16:creationId xmlns:a16="http://schemas.microsoft.com/office/drawing/2014/main" id="{D8E2C66D-A5ED-790A-A27B-0D3A3D6FC63B}"/>
                </a:ext>
              </a:extLst>
            </p:cNvPr>
            <p:cNvSpPr/>
            <p:nvPr/>
          </p:nvSpPr>
          <p:spPr>
            <a:xfrm>
              <a:off x="9001131" y="5400797"/>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Hexagon 9">
              <a:extLst>
                <a:ext uri="{FF2B5EF4-FFF2-40B4-BE49-F238E27FC236}">
                  <a16:creationId xmlns:a16="http://schemas.microsoft.com/office/drawing/2014/main" id="{552F7265-FC88-1145-2DC7-3DBD4829A0F4}"/>
                </a:ext>
              </a:extLst>
            </p:cNvPr>
            <p:cNvSpPr/>
            <p:nvPr/>
          </p:nvSpPr>
          <p:spPr>
            <a:xfrm>
              <a:off x="9902591" y="5896620"/>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Hexagon 10">
              <a:extLst>
                <a:ext uri="{FF2B5EF4-FFF2-40B4-BE49-F238E27FC236}">
                  <a16:creationId xmlns:a16="http://schemas.microsoft.com/office/drawing/2014/main" id="{5FE52051-4F56-3D24-42AA-46F8A83B12D8}"/>
                </a:ext>
              </a:extLst>
            </p:cNvPr>
            <p:cNvSpPr/>
            <p:nvPr/>
          </p:nvSpPr>
          <p:spPr>
            <a:xfrm>
              <a:off x="8103473" y="5896620"/>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Hexagon 11">
              <a:extLst>
                <a:ext uri="{FF2B5EF4-FFF2-40B4-BE49-F238E27FC236}">
                  <a16:creationId xmlns:a16="http://schemas.microsoft.com/office/drawing/2014/main" id="{F4366685-C6C0-5535-B5DA-26E373BF83E1}"/>
                </a:ext>
              </a:extLst>
            </p:cNvPr>
            <p:cNvSpPr/>
            <p:nvPr/>
          </p:nvSpPr>
          <p:spPr>
            <a:xfrm>
              <a:off x="9001131" y="6392442"/>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4" name="Picture 3">
            <a:extLst>
              <a:ext uri="{FF2B5EF4-FFF2-40B4-BE49-F238E27FC236}">
                <a16:creationId xmlns:a16="http://schemas.microsoft.com/office/drawing/2014/main" id="{9C3086CA-2F96-BCEC-C4A9-D81635DCFD08}"/>
              </a:ext>
            </a:extLst>
          </p:cNvPr>
          <p:cNvPicPr>
            <a:picLocks noChangeAspect="1"/>
          </p:cNvPicPr>
          <p:nvPr/>
        </p:nvPicPr>
        <p:blipFill>
          <a:blip r:embed="rId8"/>
          <a:srcRect t="10178" r="1042" b="5931"/>
          <a:stretch/>
        </p:blipFill>
        <p:spPr>
          <a:xfrm>
            <a:off x="300942" y="1971744"/>
            <a:ext cx="7693482" cy="4687664"/>
          </a:xfrm>
          <a:prstGeom prst="rect">
            <a:avLst/>
          </a:prstGeom>
        </p:spPr>
      </p:pic>
    </p:spTree>
    <p:extLst>
      <p:ext uri="{BB962C8B-B14F-4D97-AF65-F5344CB8AC3E}">
        <p14:creationId xmlns:p14="http://schemas.microsoft.com/office/powerpoint/2010/main" val="1990767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AD8E5DE-E81B-D75B-054C-F89731B13388}"/>
              </a:ext>
            </a:extLst>
          </p:cNvPr>
          <p:cNvPicPr>
            <a:picLocks noChangeAspect="1"/>
          </p:cNvPicPr>
          <p:nvPr/>
        </p:nvPicPr>
        <p:blipFill>
          <a:blip r:embed="rId2"/>
          <a:srcRect t="23915" r="1054" b="6116"/>
          <a:stretch/>
        </p:blipFill>
        <p:spPr>
          <a:xfrm>
            <a:off x="563403" y="3758607"/>
            <a:ext cx="5166066" cy="2888063"/>
          </a:xfrm>
          <a:prstGeom prst="rect">
            <a:avLst/>
          </a:prstGeom>
        </p:spPr>
      </p:pic>
      <p:pic>
        <p:nvPicPr>
          <p:cNvPr id="6" name="Picture 5">
            <a:extLst>
              <a:ext uri="{FF2B5EF4-FFF2-40B4-BE49-F238E27FC236}">
                <a16:creationId xmlns:a16="http://schemas.microsoft.com/office/drawing/2014/main" id="{8215C5BE-91DB-8B62-DF10-9D551010CEBB}"/>
              </a:ext>
            </a:extLst>
          </p:cNvPr>
          <p:cNvPicPr>
            <a:picLocks noChangeAspect="1"/>
          </p:cNvPicPr>
          <p:nvPr/>
        </p:nvPicPr>
        <p:blipFill>
          <a:blip r:embed="rId3"/>
          <a:srcRect t="2486"/>
          <a:stretch/>
        </p:blipFill>
        <p:spPr>
          <a:xfrm>
            <a:off x="6096000" y="3755805"/>
            <a:ext cx="5872223" cy="2888063"/>
          </a:xfrm>
          <a:prstGeom prst="rect">
            <a:avLst/>
          </a:prstGeom>
        </p:spPr>
      </p:pic>
      <p:pic>
        <p:nvPicPr>
          <p:cNvPr id="8" name="Picture 7">
            <a:extLst>
              <a:ext uri="{FF2B5EF4-FFF2-40B4-BE49-F238E27FC236}">
                <a16:creationId xmlns:a16="http://schemas.microsoft.com/office/drawing/2014/main" id="{1BA80E91-EAA3-A0BF-F986-EEFDDA8536E0}"/>
              </a:ext>
            </a:extLst>
          </p:cNvPr>
          <p:cNvPicPr>
            <a:picLocks noChangeAspect="1"/>
          </p:cNvPicPr>
          <p:nvPr/>
        </p:nvPicPr>
        <p:blipFill>
          <a:blip r:embed="rId4"/>
          <a:stretch>
            <a:fillRect/>
          </a:stretch>
        </p:blipFill>
        <p:spPr>
          <a:xfrm>
            <a:off x="837235" y="214132"/>
            <a:ext cx="10293752" cy="3125345"/>
          </a:xfrm>
          <a:prstGeom prst="rect">
            <a:avLst/>
          </a:prstGeom>
        </p:spPr>
      </p:pic>
    </p:spTree>
    <p:extLst>
      <p:ext uri="{BB962C8B-B14F-4D97-AF65-F5344CB8AC3E}">
        <p14:creationId xmlns:p14="http://schemas.microsoft.com/office/powerpoint/2010/main" val="4216096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E4EBAB-232F-019A-2BF8-DFBC39336EF3}"/>
            </a:ext>
          </a:extLst>
        </p:cNvPr>
        <p:cNvGrpSpPr/>
        <p:nvPr/>
      </p:nvGrpSpPr>
      <p:grpSpPr>
        <a:xfrm>
          <a:off x="0" y="0"/>
          <a:ext cx="0" cy="0"/>
          <a:chOff x="0" y="0"/>
          <a:chExt cx="0" cy="0"/>
        </a:xfrm>
      </p:grpSpPr>
      <p:sp>
        <p:nvSpPr>
          <p:cNvPr id="83" name="Text Placeholder 82">
            <a:extLst>
              <a:ext uri="{FF2B5EF4-FFF2-40B4-BE49-F238E27FC236}">
                <a16:creationId xmlns:a16="http://schemas.microsoft.com/office/drawing/2014/main" id="{89CC6DFA-84E4-EA78-8991-457A4DD9BF9A}"/>
              </a:ext>
            </a:extLst>
          </p:cNvPr>
          <p:cNvSpPr>
            <a:spLocks noGrp="1"/>
          </p:cNvSpPr>
          <p:nvPr>
            <p:ph type="body" sz="quarter" idx="33"/>
          </p:nvPr>
        </p:nvSpPr>
        <p:spPr>
          <a:xfrm>
            <a:off x="8550323" y="1931109"/>
            <a:ext cx="613184" cy="548640"/>
          </a:xfrm>
        </p:spPr>
        <p:txBody>
          <a:bodyPr/>
          <a:lstStyle/>
          <a:p>
            <a:r>
              <a:rPr lang="en-US" dirty="0"/>
              <a:t>2</a:t>
            </a:r>
          </a:p>
        </p:txBody>
      </p:sp>
      <p:sp>
        <p:nvSpPr>
          <p:cNvPr id="8" name="Text Placeholder 7">
            <a:extLst>
              <a:ext uri="{FF2B5EF4-FFF2-40B4-BE49-F238E27FC236}">
                <a16:creationId xmlns:a16="http://schemas.microsoft.com/office/drawing/2014/main" id="{94CA71B3-6F8F-48DB-47AC-82BFAC147EDE}"/>
              </a:ext>
            </a:extLst>
          </p:cNvPr>
          <p:cNvSpPr>
            <a:spLocks noGrp="1"/>
          </p:cNvSpPr>
          <p:nvPr>
            <p:ph type="body" sz="half" idx="21"/>
          </p:nvPr>
        </p:nvSpPr>
        <p:spPr>
          <a:xfrm>
            <a:off x="8996515" y="1852715"/>
            <a:ext cx="2275775" cy="4924715"/>
          </a:xfrm>
        </p:spPr>
        <p:txBody>
          <a:bodyPr/>
          <a:lstStyle/>
          <a:p>
            <a:pPr marL="285750" indent="-285750">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A clean and simple form layout is centered, with a bright yellow-orange background that gives the page a warm, inviting feel.</a:t>
            </a:r>
          </a:p>
          <a:p>
            <a:pPr marL="285750" indent="-285750">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The form collects essential details for account creation, including:Username,Email,Name,Age,Gende,password (with detailed requirements listed below the field),Password Confirmation</a:t>
            </a:r>
          </a:p>
          <a:p>
            <a:pPr marL="285750" indent="-285750">
              <a:buFont typeface="Courier New" panose="02070309020205020404" pitchFamily="49" charset="0"/>
              <a:buChar char="o"/>
            </a:pPr>
            <a:endParaRPr lang="en-US" sz="1400" dirty="0">
              <a:latin typeface="Times New Roman" panose="02020603050405020304" pitchFamily="18" charset="0"/>
              <a:cs typeface="Times New Roman" panose="02020603050405020304" pitchFamily="18" charset="0"/>
            </a:endParaRPr>
          </a:p>
          <a:p>
            <a:endParaRPr lang="en-US" sz="1400" dirty="0"/>
          </a:p>
          <a:p>
            <a:endParaRPr lang="en-US" sz="1400" dirty="0"/>
          </a:p>
          <a:p>
            <a:endParaRPr lang="en-US" sz="1400" dirty="0"/>
          </a:p>
          <a:p>
            <a:endParaRPr lang="en-US" sz="1400" dirty="0"/>
          </a:p>
        </p:txBody>
      </p:sp>
      <p:sp>
        <p:nvSpPr>
          <p:cNvPr id="13" name="Text Placeholder 12">
            <a:extLst>
              <a:ext uri="{FF2B5EF4-FFF2-40B4-BE49-F238E27FC236}">
                <a16:creationId xmlns:a16="http://schemas.microsoft.com/office/drawing/2014/main" id="{07C58AA2-5649-A827-606F-B09D38ACF3D8}"/>
              </a:ext>
            </a:extLst>
          </p:cNvPr>
          <p:cNvSpPr>
            <a:spLocks noGrp="1"/>
          </p:cNvSpPr>
          <p:nvPr>
            <p:ph type="body" sz="quarter" idx="35"/>
          </p:nvPr>
        </p:nvSpPr>
        <p:spPr>
          <a:xfrm>
            <a:off x="8803409" y="457200"/>
            <a:ext cx="2468881" cy="1371600"/>
          </a:xfrm>
        </p:spPr>
        <p:txBody>
          <a:bodyPr/>
          <a:lstStyle/>
          <a:p>
            <a:r>
              <a:rPr lang="en-US" dirty="0"/>
              <a:t>Tip</a:t>
            </a:r>
          </a:p>
          <a:p>
            <a:endParaRPr lang="en-US" dirty="0"/>
          </a:p>
        </p:txBody>
      </p:sp>
      <p:sp>
        <p:nvSpPr>
          <p:cNvPr id="14" name="Slide Number Placeholder 13">
            <a:extLst>
              <a:ext uri="{FF2B5EF4-FFF2-40B4-BE49-F238E27FC236}">
                <a16:creationId xmlns:a16="http://schemas.microsoft.com/office/drawing/2014/main" id="{F1204E1D-D9D8-0B40-FCE4-3F2BD6EA3B35}"/>
              </a:ext>
            </a:extLst>
          </p:cNvPr>
          <p:cNvSpPr>
            <a:spLocks noGrp="1"/>
          </p:cNvSpPr>
          <p:nvPr>
            <p:ph type="sldNum" sz="quarter" idx="4"/>
          </p:nvPr>
        </p:nvSpPr>
        <p:spPr>
          <a:xfrm>
            <a:off x="11274552" y="5989319"/>
            <a:ext cx="457200" cy="457200"/>
          </a:xfrm>
        </p:spPr>
        <p:txBody>
          <a:bodyPr/>
          <a:lstStyle/>
          <a:p>
            <a:fld id="{745CA84A-544F-4B6B-BC9A-925394EE73B5}" type="slidenum">
              <a:rPr lang="en-US"/>
              <a:pPr/>
              <a:t>8</a:t>
            </a:fld>
            <a:endParaRPr lang="en-US" dirty="0"/>
          </a:p>
        </p:txBody>
      </p:sp>
      <p:graphicFrame>
        <p:nvGraphicFramePr>
          <p:cNvPr id="7" name="Diagram 6">
            <a:extLst>
              <a:ext uri="{FF2B5EF4-FFF2-40B4-BE49-F238E27FC236}">
                <a16:creationId xmlns:a16="http://schemas.microsoft.com/office/drawing/2014/main" id="{951C0BAB-1526-DB36-B5DE-D52C973B3727}"/>
              </a:ext>
            </a:extLst>
          </p:cNvPr>
          <p:cNvGraphicFramePr/>
          <p:nvPr>
            <p:extLst>
              <p:ext uri="{D42A27DB-BD31-4B8C-83A1-F6EECF244321}">
                <p14:modId xmlns:p14="http://schemas.microsoft.com/office/powerpoint/2010/main" val="3196779601"/>
              </p:ext>
            </p:extLst>
          </p:nvPr>
        </p:nvGraphicFramePr>
        <p:xfrm>
          <a:off x="-1388572" y="91440"/>
          <a:ext cx="11348884" cy="17482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1" name="Text Placeholder 40">
            <a:extLst>
              <a:ext uri="{FF2B5EF4-FFF2-40B4-BE49-F238E27FC236}">
                <a16:creationId xmlns:a16="http://schemas.microsoft.com/office/drawing/2014/main" id="{2699EB17-4756-58E4-2048-D0A1E3D94F40}"/>
              </a:ext>
            </a:extLst>
          </p:cNvPr>
          <p:cNvSpPr>
            <a:spLocks noGrp="1"/>
          </p:cNvSpPr>
          <p:nvPr>
            <p:ph type="body" sz="quarter" idx="36"/>
          </p:nvPr>
        </p:nvSpPr>
        <p:spPr>
          <a:xfrm>
            <a:off x="8861062" y="972658"/>
            <a:ext cx="2331194" cy="763993"/>
          </a:xfrm>
        </p:spPr>
        <p:txBody>
          <a:bodyPr/>
          <a:lstStyle/>
          <a:p>
            <a:r>
              <a:rPr lang="en-IN" sz="1400" dirty="0">
                <a:latin typeface="Times New Roman" panose="02020603050405020304" pitchFamily="18" charset="0"/>
                <a:cs typeface="Times New Roman" panose="02020603050405020304" pitchFamily="18" charset="0"/>
              </a:rPr>
              <a:t>As  a new you can register hereby there detail information and password </a:t>
            </a:r>
          </a:p>
        </p:txBody>
      </p:sp>
      <p:sp>
        <p:nvSpPr>
          <p:cNvPr id="2" name="Rectangle 1">
            <a:extLst>
              <a:ext uri="{FF2B5EF4-FFF2-40B4-BE49-F238E27FC236}">
                <a16:creationId xmlns:a16="http://schemas.microsoft.com/office/drawing/2014/main" id="{118A3908-4994-1F32-09A4-8021E3D2333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1" u="none" strike="noStrike" cap="none" normalizeH="0" baseline="0" dirty="0">
                <a:ln>
                  <a:noFill/>
                </a:ln>
                <a:solidFill>
                  <a:schemeClr val="tx1"/>
                </a:solidFill>
                <a:effectLst/>
                <a:latin typeface="Arial" panose="020B0604020202020204" pitchFamily="34" charset="0"/>
              </a:rPr>
              <a:t>"Track your calories and nutrients effortlessly,"</a:t>
            </a:r>
            <a:r>
              <a:rPr kumimoji="0" lang="en-US" altLang="en-US" sz="1800" b="0" i="0" u="none" strike="noStrike" cap="none" normalizeH="0" baseline="0" dirty="0">
                <a:ln>
                  <a:noFill/>
                </a:ln>
                <a:solidFill>
                  <a:schemeClr val="tx1"/>
                </a:solidFill>
                <a:effectLst/>
                <a:latin typeface="Arial" panose="020B0604020202020204" pitchFamily="34" charset="0"/>
              </a:rPr>
              <a:t> clearly conveys the platform's functionality.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26" name="Group 25">
            <a:extLst>
              <a:ext uri="{FF2B5EF4-FFF2-40B4-BE49-F238E27FC236}">
                <a16:creationId xmlns:a16="http://schemas.microsoft.com/office/drawing/2014/main" id="{257398B2-DE8D-6ADB-C3C7-745B55800229}"/>
              </a:ext>
            </a:extLst>
          </p:cNvPr>
          <p:cNvGrpSpPr/>
          <p:nvPr/>
        </p:nvGrpSpPr>
        <p:grpSpPr>
          <a:xfrm>
            <a:off x="8259097" y="5633884"/>
            <a:ext cx="2704198" cy="1672958"/>
            <a:chOff x="8103473" y="5400797"/>
            <a:chExt cx="2859822" cy="1906045"/>
          </a:xfrm>
          <a:solidFill>
            <a:schemeClr val="accent5">
              <a:lumMod val="75000"/>
            </a:schemeClr>
          </a:solidFill>
        </p:grpSpPr>
        <p:sp>
          <p:nvSpPr>
            <p:cNvPr id="27" name="Hexagon 26">
              <a:extLst>
                <a:ext uri="{FF2B5EF4-FFF2-40B4-BE49-F238E27FC236}">
                  <a16:creationId xmlns:a16="http://schemas.microsoft.com/office/drawing/2014/main" id="{FF2D2050-8506-CCE6-1C9F-5B918B5C5DC1}"/>
                </a:ext>
              </a:extLst>
            </p:cNvPr>
            <p:cNvSpPr/>
            <p:nvPr/>
          </p:nvSpPr>
          <p:spPr>
            <a:xfrm>
              <a:off x="9001131" y="5400797"/>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Hexagon 27">
              <a:extLst>
                <a:ext uri="{FF2B5EF4-FFF2-40B4-BE49-F238E27FC236}">
                  <a16:creationId xmlns:a16="http://schemas.microsoft.com/office/drawing/2014/main" id="{FCAF9412-7DE5-2B45-A485-30CCD1E2EB77}"/>
                </a:ext>
              </a:extLst>
            </p:cNvPr>
            <p:cNvSpPr/>
            <p:nvPr/>
          </p:nvSpPr>
          <p:spPr>
            <a:xfrm>
              <a:off x="9902591" y="5896620"/>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Hexagon 28">
              <a:extLst>
                <a:ext uri="{FF2B5EF4-FFF2-40B4-BE49-F238E27FC236}">
                  <a16:creationId xmlns:a16="http://schemas.microsoft.com/office/drawing/2014/main" id="{2F9D5F5C-4BC3-DECD-270F-661833CC5271}"/>
                </a:ext>
              </a:extLst>
            </p:cNvPr>
            <p:cNvSpPr/>
            <p:nvPr/>
          </p:nvSpPr>
          <p:spPr>
            <a:xfrm>
              <a:off x="8103473" y="5896620"/>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Hexagon 29">
              <a:extLst>
                <a:ext uri="{FF2B5EF4-FFF2-40B4-BE49-F238E27FC236}">
                  <a16:creationId xmlns:a16="http://schemas.microsoft.com/office/drawing/2014/main" id="{03613335-872B-13AF-55FD-F1FC05309E64}"/>
                </a:ext>
              </a:extLst>
            </p:cNvPr>
            <p:cNvSpPr/>
            <p:nvPr/>
          </p:nvSpPr>
          <p:spPr>
            <a:xfrm>
              <a:off x="9001131" y="6392442"/>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4" name="Picture 3">
            <a:extLst>
              <a:ext uri="{FF2B5EF4-FFF2-40B4-BE49-F238E27FC236}">
                <a16:creationId xmlns:a16="http://schemas.microsoft.com/office/drawing/2014/main" id="{8AC186A6-1F57-23D3-561B-2EFCD1170127}"/>
              </a:ext>
            </a:extLst>
          </p:cNvPr>
          <p:cNvPicPr>
            <a:picLocks noChangeAspect="1"/>
          </p:cNvPicPr>
          <p:nvPr/>
        </p:nvPicPr>
        <p:blipFill>
          <a:blip r:embed="rId8"/>
          <a:stretch>
            <a:fillRect/>
          </a:stretch>
        </p:blipFill>
        <p:spPr>
          <a:xfrm>
            <a:off x="517953" y="2028335"/>
            <a:ext cx="7428554" cy="4573474"/>
          </a:xfrm>
          <a:prstGeom prst="rect">
            <a:avLst/>
          </a:prstGeom>
        </p:spPr>
      </p:pic>
      <p:pic>
        <p:nvPicPr>
          <p:cNvPr id="10" name="Picture 9">
            <a:extLst>
              <a:ext uri="{FF2B5EF4-FFF2-40B4-BE49-F238E27FC236}">
                <a16:creationId xmlns:a16="http://schemas.microsoft.com/office/drawing/2014/main" id="{36E20DCA-2C29-134B-0246-B6D940B3DF81}"/>
              </a:ext>
            </a:extLst>
          </p:cNvPr>
          <p:cNvPicPr>
            <a:picLocks noChangeAspect="1"/>
          </p:cNvPicPr>
          <p:nvPr/>
        </p:nvPicPr>
        <p:blipFill>
          <a:blip r:embed="rId9"/>
          <a:stretch>
            <a:fillRect/>
          </a:stretch>
        </p:blipFill>
        <p:spPr>
          <a:xfrm>
            <a:off x="-181489" y="-128541"/>
            <a:ext cx="2202397" cy="2202397"/>
          </a:xfrm>
          <a:prstGeom prst="rect">
            <a:avLst/>
          </a:prstGeom>
        </p:spPr>
      </p:pic>
    </p:spTree>
    <p:extLst>
      <p:ext uri="{BB962C8B-B14F-4D97-AF65-F5344CB8AC3E}">
        <p14:creationId xmlns:p14="http://schemas.microsoft.com/office/powerpoint/2010/main" val="3623605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855693-9FFC-C2B8-7B4A-B3401501B6F8}"/>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0A96E1A9-3761-0DB6-BA30-17F8728BBA5D}"/>
              </a:ext>
            </a:extLst>
          </p:cNvPr>
          <p:cNvSpPr>
            <a:spLocks noGrp="1"/>
          </p:cNvSpPr>
          <p:nvPr>
            <p:ph type="body" sz="half" idx="21"/>
          </p:nvPr>
        </p:nvSpPr>
        <p:spPr>
          <a:xfrm>
            <a:off x="8996515" y="1852715"/>
            <a:ext cx="2275775" cy="4924715"/>
          </a:xfrm>
        </p:spPr>
        <p:txBody>
          <a:bodyPr/>
          <a:lstStyle/>
          <a:p>
            <a:pPr marL="285750" indent="-285750">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A clean and simple form layout is centered, with a bright yellow-orange background that gives the page a warm, inviting feel.</a:t>
            </a:r>
          </a:p>
          <a:p>
            <a:pPr marL="285750" indent="-285750">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The form collects essential details for account login: Username and Password</a:t>
            </a:r>
          </a:p>
          <a:p>
            <a:pPr marL="285750" indent="-285750">
              <a:buFont typeface="Courier New" panose="02070309020205020404" pitchFamily="49" charset="0"/>
              <a:buChar char="o"/>
            </a:pPr>
            <a:endParaRPr lang="en-US" sz="1400" dirty="0">
              <a:latin typeface="Times New Roman" panose="02020603050405020304" pitchFamily="18" charset="0"/>
              <a:cs typeface="Times New Roman" panose="02020603050405020304" pitchFamily="18" charset="0"/>
            </a:endParaRPr>
          </a:p>
          <a:p>
            <a:endParaRPr lang="en-US" sz="1400" dirty="0"/>
          </a:p>
          <a:p>
            <a:endParaRPr lang="en-US" sz="1400" dirty="0"/>
          </a:p>
          <a:p>
            <a:endParaRPr lang="en-US" sz="1400" dirty="0"/>
          </a:p>
          <a:p>
            <a:endParaRPr lang="en-US" sz="1400" dirty="0"/>
          </a:p>
        </p:txBody>
      </p:sp>
      <p:sp>
        <p:nvSpPr>
          <p:cNvPr id="13" name="Text Placeholder 12">
            <a:extLst>
              <a:ext uri="{FF2B5EF4-FFF2-40B4-BE49-F238E27FC236}">
                <a16:creationId xmlns:a16="http://schemas.microsoft.com/office/drawing/2014/main" id="{BEC211EF-43D1-45A4-94F7-231946DDBF8D}"/>
              </a:ext>
            </a:extLst>
          </p:cNvPr>
          <p:cNvSpPr>
            <a:spLocks noGrp="1"/>
          </p:cNvSpPr>
          <p:nvPr>
            <p:ph type="body" sz="quarter" idx="35"/>
          </p:nvPr>
        </p:nvSpPr>
        <p:spPr>
          <a:xfrm>
            <a:off x="8803409" y="457200"/>
            <a:ext cx="2468881" cy="1371600"/>
          </a:xfrm>
        </p:spPr>
        <p:txBody>
          <a:bodyPr/>
          <a:lstStyle/>
          <a:p>
            <a:r>
              <a:rPr lang="en-US" dirty="0"/>
              <a:t>Tip</a:t>
            </a:r>
          </a:p>
          <a:p>
            <a:endParaRPr lang="en-US" dirty="0"/>
          </a:p>
        </p:txBody>
      </p:sp>
      <p:sp>
        <p:nvSpPr>
          <p:cNvPr id="14" name="Slide Number Placeholder 13">
            <a:extLst>
              <a:ext uri="{FF2B5EF4-FFF2-40B4-BE49-F238E27FC236}">
                <a16:creationId xmlns:a16="http://schemas.microsoft.com/office/drawing/2014/main" id="{4E7AAD56-7AFD-0FAC-3C10-53AAFE8161BA}"/>
              </a:ext>
            </a:extLst>
          </p:cNvPr>
          <p:cNvSpPr>
            <a:spLocks noGrp="1"/>
          </p:cNvSpPr>
          <p:nvPr>
            <p:ph type="sldNum" sz="quarter" idx="4"/>
          </p:nvPr>
        </p:nvSpPr>
        <p:spPr>
          <a:xfrm>
            <a:off x="11274552" y="5989319"/>
            <a:ext cx="457200" cy="457200"/>
          </a:xfrm>
        </p:spPr>
        <p:txBody>
          <a:bodyPr/>
          <a:lstStyle/>
          <a:p>
            <a:fld id="{745CA84A-544F-4B6B-BC9A-925394EE73B5}" type="slidenum">
              <a:rPr lang="en-US"/>
              <a:pPr/>
              <a:t>9</a:t>
            </a:fld>
            <a:endParaRPr lang="en-US" dirty="0"/>
          </a:p>
        </p:txBody>
      </p:sp>
      <p:graphicFrame>
        <p:nvGraphicFramePr>
          <p:cNvPr id="7" name="Diagram 6">
            <a:extLst>
              <a:ext uri="{FF2B5EF4-FFF2-40B4-BE49-F238E27FC236}">
                <a16:creationId xmlns:a16="http://schemas.microsoft.com/office/drawing/2014/main" id="{BECB0C57-A280-0792-855D-6C37F0006193}"/>
              </a:ext>
            </a:extLst>
          </p:cNvPr>
          <p:cNvGraphicFramePr/>
          <p:nvPr>
            <p:extLst>
              <p:ext uri="{D42A27DB-BD31-4B8C-83A1-F6EECF244321}">
                <p14:modId xmlns:p14="http://schemas.microsoft.com/office/powerpoint/2010/main" val="2797082475"/>
              </p:ext>
            </p:extLst>
          </p:nvPr>
        </p:nvGraphicFramePr>
        <p:xfrm>
          <a:off x="-1477296" y="80569"/>
          <a:ext cx="11348884" cy="17482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1" name="Text Placeholder 40">
            <a:extLst>
              <a:ext uri="{FF2B5EF4-FFF2-40B4-BE49-F238E27FC236}">
                <a16:creationId xmlns:a16="http://schemas.microsoft.com/office/drawing/2014/main" id="{17A4F6BC-232C-500E-C5BF-C4BCC802EE15}"/>
              </a:ext>
            </a:extLst>
          </p:cNvPr>
          <p:cNvSpPr>
            <a:spLocks noGrp="1"/>
          </p:cNvSpPr>
          <p:nvPr>
            <p:ph type="body" sz="quarter" idx="36"/>
          </p:nvPr>
        </p:nvSpPr>
        <p:spPr>
          <a:xfrm>
            <a:off x="8861062" y="972658"/>
            <a:ext cx="2331194" cy="763993"/>
          </a:xfrm>
        </p:spPr>
        <p:txBody>
          <a:bodyPr/>
          <a:lstStyle/>
          <a:p>
            <a:r>
              <a:rPr lang="en-IN" sz="1400" dirty="0">
                <a:latin typeface="Times New Roman" panose="02020603050405020304" pitchFamily="18" charset="0"/>
                <a:cs typeface="Times New Roman" panose="02020603050405020304" pitchFamily="18" charset="0"/>
              </a:rPr>
              <a:t>Here you can login after account creation and email verification</a:t>
            </a:r>
          </a:p>
        </p:txBody>
      </p:sp>
      <p:sp>
        <p:nvSpPr>
          <p:cNvPr id="2" name="Rectangle 1">
            <a:extLst>
              <a:ext uri="{FF2B5EF4-FFF2-40B4-BE49-F238E27FC236}">
                <a16:creationId xmlns:a16="http://schemas.microsoft.com/office/drawing/2014/main" id="{C3F322AF-FBEE-DF8F-4D70-F720302C6ED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1" u="none" strike="noStrike" cap="none" normalizeH="0" baseline="0">
                <a:ln>
                  <a:noFill/>
                </a:ln>
                <a:solidFill>
                  <a:schemeClr val="tx1"/>
                </a:solidFill>
                <a:effectLst/>
                <a:latin typeface="Arial" panose="020B0604020202020204" pitchFamily="34" charset="0"/>
              </a:rPr>
              <a:t>"Track your calories and nutrients effortlessly,"</a:t>
            </a:r>
            <a:r>
              <a:rPr kumimoji="0" lang="en-US" altLang="en-US" sz="1800" b="0" i="0" u="none" strike="noStrike" cap="none" normalizeH="0" baseline="0">
                <a:ln>
                  <a:noFill/>
                </a:ln>
                <a:solidFill>
                  <a:schemeClr val="tx1"/>
                </a:solidFill>
                <a:effectLst/>
                <a:latin typeface="Arial" panose="020B0604020202020204" pitchFamily="34" charset="0"/>
              </a:rPr>
              <a:t> clearly conveys the platform's functionality.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26" name="Group 25">
            <a:extLst>
              <a:ext uri="{FF2B5EF4-FFF2-40B4-BE49-F238E27FC236}">
                <a16:creationId xmlns:a16="http://schemas.microsoft.com/office/drawing/2014/main" id="{B5577415-3001-1B26-6C1D-B9AF8C524A23}"/>
              </a:ext>
            </a:extLst>
          </p:cNvPr>
          <p:cNvGrpSpPr/>
          <p:nvPr/>
        </p:nvGrpSpPr>
        <p:grpSpPr>
          <a:xfrm>
            <a:off x="8259097" y="5633884"/>
            <a:ext cx="2704198" cy="1672958"/>
            <a:chOff x="8103473" y="5400797"/>
            <a:chExt cx="2859822" cy="1906045"/>
          </a:xfrm>
          <a:solidFill>
            <a:schemeClr val="accent5">
              <a:lumMod val="75000"/>
            </a:schemeClr>
          </a:solidFill>
        </p:grpSpPr>
        <p:sp>
          <p:nvSpPr>
            <p:cNvPr id="27" name="Hexagon 26">
              <a:extLst>
                <a:ext uri="{FF2B5EF4-FFF2-40B4-BE49-F238E27FC236}">
                  <a16:creationId xmlns:a16="http://schemas.microsoft.com/office/drawing/2014/main" id="{CF6ADBE4-9907-2456-264E-4FF73695944C}"/>
                </a:ext>
              </a:extLst>
            </p:cNvPr>
            <p:cNvSpPr/>
            <p:nvPr/>
          </p:nvSpPr>
          <p:spPr>
            <a:xfrm>
              <a:off x="9001131" y="5400797"/>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Hexagon 27">
              <a:extLst>
                <a:ext uri="{FF2B5EF4-FFF2-40B4-BE49-F238E27FC236}">
                  <a16:creationId xmlns:a16="http://schemas.microsoft.com/office/drawing/2014/main" id="{A0993DC4-8C64-F3E9-979D-BD0B2DDF5008}"/>
                </a:ext>
              </a:extLst>
            </p:cNvPr>
            <p:cNvSpPr/>
            <p:nvPr/>
          </p:nvSpPr>
          <p:spPr>
            <a:xfrm>
              <a:off x="9902591" y="5896620"/>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Hexagon 28">
              <a:extLst>
                <a:ext uri="{FF2B5EF4-FFF2-40B4-BE49-F238E27FC236}">
                  <a16:creationId xmlns:a16="http://schemas.microsoft.com/office/drawing/2014/main" id="{54DE5387-6CDA-48A0-0880-F132D4D01B9F}"/>
                </a:ext>
              </a:extLst>
            </p:cNvPr>
            <p:cNvSpPr/>
            <p:nvPr/>
          </p:nvSpPr>
          <p:spPr>
            <a:xfrm>
              <a:off x="8103473" y="5896620"/>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Hexagon 29">
              <a:extLst>
                <a:ext uri="{FF2B5EF4-FFF2-40B4-BE49-F238E27FC236}">
                  <a16:creationId xmlns:a16="http://schemas.microsoft.com/office/drawing/2014/main" id="{61A9EF3B-61AE-3437-5AB3-22EE9654354F}"/>
                </a:ext>
              </a:extLst>
            </p:cNvPr>
            <p:cNvSpPr/>
            <p:nvPr/>
          </p:nvSpPr>
          <p:spPr>
            <a:xfrm>
              <a:off x="9001131" y="6392442"/>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217813B5-EBBA-6157-D95B-FE830440BBF5}"/>
              </a:ext>
            </a:extLst>
          </p:cNvPr>
          <p:cNvPicPr>
            <a:picLocks noChangeAspect="1"/>
          </p:cNvPicPr>
          <p:nvPr/>
        </p:nvPicPr>
        <p:blipFill>
          <a:blip r:embed="rId8"/>
          <a:stretch>
            <a:fillRect/>
          </a:stretch>
        </p:blipFill>
        <p:spPr>
          <a:xfrm>
            <a:off x="337518" y="1934124"/>
            <a:ext cx="7903810" cy="4843306"/>
          </a:xfrm>
          <a:prstGeom prst="rect">
            <a:avLst/>
          </a:prstGeom>
        </p:spPr>
      </p:pic>
      <p:pic>
        <p:nvPicPr>
          <p:cNvPr id="10" name="Picture 9">
            <a:extLst>
              <a:ext uri="{FF2B5EF4-FFF2-40B4-BE49-F238E27FC236}">
                <a16:creationId xmlns:a16="http://schemas.microsoft.com/office/drawing/2014/main" id="{92BD471F-26A8-DB6B-48F1-99E58B0D3EC3}"/>
              </a:ext>
            </a:extLst>
          </p:cNvPr>
          <p:cNvPicPr>
            <a:picLocks noChangeAspect="1"/>
          </p:cNvPicPr>
          <p:nvPr/>
        </p:nvPicPr>
        <p:blipFill>
          <a:blip r:embed="rId9"/>
          <a:stretch>
            <a:fillRect/>
          </a:stretch>
        </p:blipFill>
        <p:spPr>
          <a:xfrm>
            <a:off x="-181489" y="-128541"/>
            <a:ext cx="2130869" cy="2130869"/>
          </a:xfrm>
          <a:prstGeom prst="rect">
            <a:avLst/>
          </a:prstGeom>
        </p:spPr>
      </p:pic>
    </p:spTree>
    <p:extLst>
      <p:ext uri="{BB962C8B-B14F-4D97-AF65-F5344CB8AC3E}">
        <p14:creationId xmlns:p14="http://schemas.microsoft.com/office/powerpoint/2010/main" val="16722500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Recipe Book">
  <a:themeElements>
    <a:clrScheme name="Recipe Book">
      <a:dk1>
        <a:srgbClr val="000000"/>
      </a:dk1>
      <a:lt1>
        <a:srgbClr val="FFFFFF"/>
      </a:lt1>
      <a:dk2>
        <a:srgbClr val="533103"/>
      </a:dk2>
      <a:lt2>
        <a:srgbClr val="EFEDEB"/>
      </a:lt2>
      <a:accent1>
        <a:srgbClr val="803386"/>
      </a:accent1>
      <a:accent2>
        <a:srgbClr val="506601"/>
      </a:accent2>
      <a:accent3>
        <a:srgbClr val="CCD737"/>
      </a:accent3>
      <a:accent4>
        <a:srgbClr val="FEB02E"/>
      </a:accent4>
      <a:accent5>
        <a:srgbClr val="D9386C"/>
      </a:accent5>
      <a:accent6>
        <a:srgbClr val="BA5506"/>
      </a:accent6>
      <a:hlink>
        <a:srgbClr val="467886"/>
      </a:hlink>
      <a:folHlink>
        <a:srgbClr val="96607D"/>
      </a:folHlink>
    </a:clrScheme>
    <a:fontScheme name="Custom 30">
      <a:majorFont>
        <a:latin typeface="Avenir Next LT Pro"/>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89533498_Win32_SL_V4" id="{7EC56A2A-540B-489A-B065-A4FCC872C513}" vid="{64210924-CB36-4598-9073-6E797898227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TotalTime>
  <Words>1165</Words>
  <Application>Microsoft Office PowerPoint</Application>
  <PresentationFormat>Widescreen</PresentationFormat>
  <Paragraphs>203</Paragraphs>
  <Slides>22</Slides>
  <Notes>8</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22</vt:i4>
      </vt:variant>
    </vt:vector>
  </HeadingPairs>
  <TitlesOfParts>
    <vt:vector size="33" baseType="lpstr">
      <vt:lpstr>Aptos</vt:lpstr>
      <vt:lpstr>Aptos Display</vt:lpstr>
      <vt:lpstr>Arial</vt:lpstr>
      <vt:lpstr>Avenir Next LT Pro</vt:lpstr>
      <vt:lpstr>Calibri</vt:lpstr>
      <vt:lpstr>Courier New</vt:lpstr>
      <vt:lpstr>Franklin Gothic Book</vt:lpstr>
      <vt:lpstr>Franklin Gothic Medium</vt:lpstr>
      <vt:lpstr>Times New Roman</vt:lpstr>
      <vt:lpstr>Office Theme</vt:lpstr>
      <vt:lpstr>Recipe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Team members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Rajnish Kumar</dc:creator>
  <cp:lastModifiedBy>Rajnish Kumar</cp:lastModifiedBy>
  <cp:revision>26</cp:revision>
  <dcterms:created xsi:type="dcterms:W3CDTF">2025-01-05T17:58:18Z</dcterms:created>
  <dcterms:modified xsi:type="dcterms:W3CDTF">2025-01-15T13:29:22Z</dcterms:modified>
</cp:coreProperties>
</file>